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1" r:id="rId1"/>
  </p:sldMasterIdLst>
  <p:notesMasterIdLst>
    <p:notesMasterId r:id="rId12"/>
  </p:notesMasterIdLst>
  <p:sldIdLst>
    <p:sldId id="256" r:id="rId2"/>
    <p:sldId id="259" r:id="rId3"/>
    <p:sldId id="261" r:id="rId4"/>
    <p:sldId id="262" r:id="rId5"/>
    <p:sldId id="263" r:id="rId6"/>
    <p:sldId id="265" r:id="rId7"/>
    <p:sldId id="266" r:id="rId8"/>
    <p:sldId id="267" r:id="rId9"/>
    <p:sldId id="268" r:id="rId10"/>
    <p:sldId id="258" r:id="rId11"/>
  </p:sldIdLst>
  <p:sldSz cx="9144000" cy="5143500" type="screen16x9"/>
  <p:notesSz cx="6858000" cy="9144000"/>
  <p:embeddedFontLst>
    <p:embeddedFont>
      <p:font typeface="Helvetica Neue" panose="02000503000000020004" pitchFamily="2" charset="0"/>
      <p:regular r:id="rId13"/>
      <p:bold r:id="rId14"/>
      <p:italic r:id="rId15"/>
      <p:boldItalic r:id="rId16"/>
    </p:embeddedFont>
    <p:embeddedFont>
      <p:font typeface="Helvetica Neue Light" panose="02000403000000020004"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1"/>
  </p:normalViewPr>
  <p:slideViewPr>
    <p:cSldViewPr snapToGrid="0" snapToObjects="1">
      <p:cViewPr varScale="1">
        <p:scale>
          <a:sx n="143" d="100"/>
          <a:sy n="143" d="100"/>
        </p:scale>
        <p:origin x="7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7a7390fb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47a7390fb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e44abcd63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e44abcd63_0_68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The foundation of the Twilio Customer Engagement Platform is the Super Network, which is where we manage the connections to the telecommunications global network, and between it and the internet. The Super Network allows developers to focus on building applications while we handle the deep complexity of how to send communications that can reach billions of people worldwide with levels of redundancy, reliability, and security no one else can approach. We do it even for the Internet of Things. </a:t>
            </a:r>
            <a:endParaRPr sz="1800"/>
          </a:p>
          <a:p>
            <a:pPr marL="0" lvl="0" indent="0" algn="l" rtl="0">
              <a:lnSpc>
                <a:spcPct val="115000"/>
              </a:lnSpc>
              <a:spcBef>
                <a:spcPts val="0"/>
              </a:spcBef>
              <a:spcAft>
                <a:spcPts val="0"/>
              </a:spcAft>
              <a:buNone/>
            </a:pPr>
            <a:r>
              <a:rPr lang="en" sz="1800"/>
              <a:t>Leveraging the Super Network, we interconnect the world with programmable Channel APIs--Voice, Text, and Email, along with other channels such as Facebook Messenger and WhatsApp.</a:t>
            </a:r>
            <a:endParaRPr sz="1800"/>
          </a:p>
          <a:p>
            <a:pPr marL="0" lvl="0" indent="0" algn="l" rtl="0">
              <a:lnSpc>
                <a:spcPct val="115000"/>
              </a:lnSpc>
              <a:spcBef>
                <a:spcPts val="0"/>
              </a:spcBef>
              <a:spcAft>
                <a:spcPts val="0"/>
              </a:spcAft>
              <a:buNone/>
            </a:pPr>
            <a:r>
              <a:rPr lang="en" sz="1800"/>
              <a:t>Twilio is different than others who offer programmable channel APIs because we offer Identity, Intelligence, and Orchestration Services that give you the power to create engagement that makes a difference to your customers, while saving development time.</a:t>
            </a:r>
            <a:endParaRPr sz="1800"/>
          </a:p>
          <a:p>
            <a:pPr marL="0" lvl="0" indent="0" algn="l" rtl="0">
              <a:lnSpc>
                <a:spcPct val="115000"/>
              </a:lnSpc>
              <a:spcBef>
                <a:spcPts val="0"/>
              </a:spcBef>
              <a:spcAft>
                <a:spcPts val="0"/>
              </a:spcAft>
              <a:buNone/>
            </a:pPr>
            <a:r>
              <a:rPr lang="en" sz="1800"/>
              <a:t>We also offer solutions to accelerate the most common use cases such as contact center and marketing campaigns. The Flex contact center solution is a new type of software called an application platform, which is an out of the box product like a SaaS app, but with the full programmability of APIs so you can customize any aspect of it to meet the specific needs of your business.</a:t>
            </a:r>
            <a:endParaRPr sz="1800"/>
          </a:p>
          <a:p>
            <a:pPr marL="0" lvl="0" indent="0" algn="l" rtl="0">
              <a:lnSpc>
                <a:spcPct val="115000"/>
              </a:lnSpc>
              <a:spcBef>
                <a:spcPts val="0"/>
              </a:spcBef>
              <a:spcAft>
                <a:spcPts val="0"/>
              </a:spcAft>
              <a:buNone/>
            </a:pPr>
            <a:r>
              <a:rPr lang="en" sz="1800"/>
              <a:t>We support the platform with a rich set of Runtime tools to maximize productivity and time to market. </a:t>
            </a:r>
            <a:endParaRPr sz="1800"/>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p:nvPr/>
        </p:nvSpPr>
        <p:spPr>
          <a:xfrm>
            <a:off x="0" y="0"/>
            <a:ext cx="6909300" cy="5156892"/>
          </a:xfrm>
          <a:custGeom>
            <a:avLst/>
            <a:gdLst/>
            <a:ahLst/>
            <a:cxnLst/>
            <a:rect l="l" t="t" r="r" b="b"/>
            <a:pathLst>
              <a:path w="21600" h="21600" extrusionOk="0">
                <a:moveTo>
                  <a:pt x="0" y="0"/>
                </a:moveTo>
                <a:close/>
                <a:moveTo>
                  <a:pt x="2" y="0"/>
                </a:moveTo>
                <a:lnTo>
                  <a:pt x="0" y="1108"/>
                </a:lnTo>
                <a:lnTo>
                  <a:pt x="0" y="21600"/>
                </a:lnTo>
                <a:lnTo>
                  <a:pt x="21600" y="21598"/>
                </a:lnTo>
                <a:lnTo>
                  <a:pt x="15472" y="0"/>
                </a:lnTo>
                <a:close/>
              </a:path>
            </a:pathLst>
          </a:custGeom>
          <a:solidFill>
            <a:srgbClr val="F22F4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9" name="Google Shape;9;p2"/>
          <p:cNvSpPr/>
          <p:nvPr/>
        </p:nvSpPr>
        <p:spPr>
          <a:xfrm>
            <a:off x="346188" y="339712"/>
            <a:ext cx="1336306" cy="402463"/>
          </a:xfrm>
          <a:custGeom>
            <a:avLst/>
            <a:gdLst/>
            <a:ahLst/>
            <a:cxnLst/>
            <a:rect l="l" t="t" r="r" b="b"/>
            <a:pathLst>
              <a:path w="21596" h="21574" extrusionOk="0">
                <a:moveTo>
                  <a:pt x="0" y="0"/>
                </a:moveTo>
                <a:close/>
                <a:moveTo>
                  <a:pt x="21596" y="12651"/>
                </a:moveTo>
                <a:cubicBezTo>
                  <a:pt x="21593" y="15380"/>
                  <a:pt x="20897" y="17740"/>
                  <a:pt x="19922" y="17726"/>
                </a:cubicBezTo>
                <a:cubicBezTo>
                  <a:pt x="18969" y="17712"/>
                  <a:pt x="18279" y="15331"/>
                  <a:pt x="18283" y="12602"/>
                </a:cubicBezTo>
                <a:cubicBezTo>
                  <a:pt x="18287" y="9873"/>
                  <a:pt x="18983" y="7513"/>
                  <a:pt x="19957" y="7527"/>
                </a:cubicBezTo>
                <a:cubicBezTo>
                  <a:pt x="20910" y="7541"/>
                  <a:pt x="21600" y="9922"/>
                  <a:pt x="21596" y="12651"/>
                </a:cubicBezTo>
                <a:close/>
                <a:moveTo>
                  <a:pt x="20427" y="12706"/>
                </a:moveTo>
                <a:cubicBezTo>
                  <a:pt x="20428" y="11700"/>
                  <a:pt x="20213" y="10907"/>
                  <a:pt x="19953" y="10975"/>
                </a:cubicBezTo>
                <a:cubicBezTo>
                  <a:pt x="19671" y="10971"/>
                  <a:pt x="19475" y="11758"/>
                  <a:pt x="19474" y="12691"/>
                </a:cubicBezTo>
                <a:cubicBezTo>
                  <a:pt x="19473" y="13625"/>
                  <a:pt x="19688" y="14418"/>
                  <a:pt x="19948" y="14422"/>
                </a:cubicBezTo>
                <a:cubicBezTo>
                  <a:pt x="20230" y="14426"/>
                  <a:pt x="20426" y="13639"/>
                  <a:pt x="20427" y="12706"/>
                </a:cubicBezTo>
                <a:close/>
                <a:moveTo>
                  <a:pt x="18116" y="7716"/>
                </a:moveTo>
                <a:lnTo>
                  <a:pt x="17012" y="7699"/>
                </a:lnTo>
                <a:cubicBezTo>
                  <a:pt x="16990" y="7699"/>
                  <a:pt x="16947" y="7770"/>
                  <a:pt x="16947" y="7914"/>
                </a:cubicBezTo>
                <a:lnTo>
                  <a:pt x="16934" y="17323"/>
                </a:lnTo>
                <a:cubicBezTo>
                  <a:pt x="16934" y="17395"/>
                  <a:pt x="16955" y="17538"/>
                  <a:pt x="16999" y="17539"/>
                </a:cubicBezTo>
                <a:lnTo>
                  <a:pt x="18103" y="17555"/>
                </a:lnTo>
                <a:cubicBezTo>
                  <a:pt x="18125" y="17556"/>
                  <a:pt x="18168" y="17485"/>
                  <a:pt x="18168" y="17341"/>
                </a:cubicBezTo>
                <a:lnTo>
                  <a:pt x="18181" y="7932"/>
                </a:lnTo>
                <a:cubicBezTo>
                  <a:pt x="18181" y="7860"/>
                  <a:pt x="18160" y="7716"/>
                  <a:pt x="18116" y="7716"/>
                </a:cubicBezTo>
                <a:close/>
                <a:moveTo>
                  <a:pt x="18142" y="4484"/>
                </a:moveTo>
                <a:lnTo>
                  <a:pt x="16995" y="4467"/>
                </a:lnTo>
                <a:cubicBezTo>
                  <a:pt x="16973" y="4467"/>
                  <a:pt x="16930" y="4538"/>
                  <a:pt x="16929" y="4681"/>
                </a:cubicBezTo>
                <a:lnTo>
                  <a:pt x="16926" y="6908"/>
                </a:lnTo>
                <a:cubicBezTo>
                  <a:pt x="16926" y="6980"/>
                  <a:pt x="16948" y="7124"/>
                  <a:pt x="16991" y="7124"/>
                </a:cubicBezTo>
                <a:lnTo>
                  <a:pt x="18139" y="7141"/>
                </a:lnTo>
                <a:cubicBezTo>
                  <a:pt x="18160" y="7141"/>
                  <a:pt x="18204" y="7070"/>
                  <a:pt x="18204" y="6927"/>
                </a:cubicBezTo>
                <a:lnTo>
                  <a:pt x="18207" y="4628"/>
                </a:lnTo>
                <a:cubicBezTo>
                  <a:pt x="18207" y="4556"/>
                  <a:pt x="18186" y="4484"/>
                  <a:pt x="18142" y="4484"/>
                </a:cubicBezTo>
                <a:close/>
                <a:moveTo>
                  <a:pt x="16670" y="4462"/>
                </a:moveTo>
                <a:lnTo>
                  <a:pt x="15565" y="4446"/>
                </a:lnTo>
                <a:cubicBezTo>
                  <a:pt x="15544" y="4445"/>
                  <a:pt x="15500" y="4516"/>
                  <a:pt x="15500" y="4660"/>
                </a:cubicBezTo>
                <a:lnTo>
                  <a:pt x="15483" y="17373"/>
                </a:lnTo>
                <a:cubicBezTo>
                  <a:pt x="15483" y="17445"/>
                  <a:pt x="15504" y="17589"/>
                  <a:pt x="15548" y="17590"/>
                </a:cubicBezTo>
                <a:lnTo>
                  <a:pt x="16652" y="17606"/>
                </a:lnTo>
                <a:cubicBezTo>
                  <a:pt x="16674" y="17606"/>
                  <a:pt x="16717" y="17535"/>
                  <a:pt x="16717" y="17391"/>
                </a:cubicBezTo>
                <a:lnTo>
                  <a:pt x="16735" y="4607"/>
                </a:lnTo>
                <a:cubicBezTo>
                  <a:pt x="16735" y="4535"/>
                  <a:pt x="16713" y="4463"/>
                  <a:pt x="16670" y="4462"/>
                </a:cubicBezTo>
                <a:close/>
                <a:moveTo>
                  <a:pt x="15215" y="7673"/>
                </a:moveTo>
                <a:lnTo>
                  <a:pt x="13006" y="7640"/>
                </a:lnTo>
                <a:cubicBezTo>
                  <a:pt x="12984" y="7640"/>
                  <a:pt x="12941" y="7711"/>
                  <a:pt x="12940" y="7854"/>
                </a:cubicBezTo>
                <a:lnTo>
                  <a:pt x="12654" y="11442"/>
                </a:lnTo>
                <a:lnTo>
                  <a:pt x="12632" y="11657"/>
                </a:lnTo>
                <a:lnTo>
                  <a:pt x="12291" y="7845"/>
                </a:lnTo>
                <a:cubicBezTo>
                  <a:pt x="12291" y="7773"/>
                  <a:pt x="12248" y="7629"/>
                  <a:pt x="12226" y="7629"/>
                </a:cubicBezTo>
                <a:lnTo>
                  <a:pt x="11360" y="7616"/>
                </a:lnTo>
                <a:cubicBezTo>
                  <a:pt x="11338" y="7616"/>
                  <a:pt x="11295" y="7686"/>
                  <a:pt x="11295" y="7830"/>
                </a:cubicBezTo>
                <a:lnTo>
                  <a:pt x="10965" y="11417"/>
                </a:lnTo>
                <a:lnTo>
                  <a:pt x="10943" y="11632"/>
                </a:lnTo>
                <a:lnTo>
                  <a:pt x="10922" y="11416"/>
                </a:lnTo>
                <a:lnTo>
                  <a:pt x="10794" y="9618"/>
                </a:lnTo>
                <a:lnTo>
                  <a:pt x="10667" y="7821"/>
                </a:lnTo>
                <a:cubicBezTo>
                  <a:pt x="10667" y="7749"/>
                  <a:pt x="10624" y="7605"/>
                  <a:pt x="10602" y="7605"/>
                </a:cubicBezTo>
                <a:lnTo>
                  <a:pt x="8870" y="7579"/>
                </a:lnTo>
                <a:lnTo>
                  <a:pt x="8874" y="4490"/>
                </a:lnTo>
                <a:cubicBezTo>
                  <a:pt x="8874" y="4419"/>
                  <a:pt x="8831" y="4274"/>
                  <a:pt x="8787" y="4346"/>
                </a:cubicBezTo>
                <a:lnTo>
                  <a:pt x="7703" y="5479"/>
                </a:lnTo>
                <a:cubicBezTo>
                  <a:pt x="7660" y="5478"/>
                  <a:pt x="7638" y="5550"/>
                  <a:pt x="7638" y="5693"/>
                </a:cubicBezTo>
                <a:lnTo>
                  <a:pt x="7635" y="7632"/>
                </a:lnTo>
                <a:lnTo>
                  <a:pt x="7354" y="7628"/>
                </a:lnTo>
                <a:cubicBezTo>
                  <a:pt x="7332" y="7628"/>
                  <a:pt x="7288" y="7699"/>
                  <a:pt x="7288" y="7843"/>
                </a:cubicBezTo>
                <a:lnTo>
                  <a:pt x="7285" y="10572"/>
                </a:lnTo>
                <a:cubicBezTo>
                  <a:pt x="7285" y="10644"/>
                  <a:pt x="7306" y="10788"/>
                  <a:pt x="7349" y="10789"/>
                </a:cubicBezTo>
                <a:lnTo>
                  <a:pt x="7631" y="10793"/>
                </a:lnTo>
                <a:lnTo>
                  <a:pt x="7626" y="14169"/>
                </a:lnTo>
                <a:cubicBezTo>
                  <a:pt x="7623" y="16539"/>
                  <a:pt x="8011" y="17622"/>
                  <a:pt x="8726" y="17632"/>
                </a:cubicBezTo>
                <a:cubicBezTo>
                  <a:pt x="9029" y="17637"/>
                  <a:pt x="9311" y="17425"/>
                  <a:pt x="9506" y="17069"/>
                </a:cubicBezTo>
                <a:lnTo>
                  <a:pt x="9510" y="14196"/>
                </a:lnTo>
                <a:cubicBezTo>
                  <a:pt x="9511" y="14053"/>
                  <a:pt x="9467" y="13980"/>
                  <a:pt x="9446" y="14052"/>
                </a:cubicBezTo>
                <a:cubicBezTo>
                  <a:pt x="9337" y="14194"/>
                  <a:pt x="9229" y="14264"/>
                  <a:pt x="9142" y="14263"/>
                </a:cubicBezTo>
                <a:cubicBezTo>
                  <a:pt x="8947" y="14260"/>
                  <a:pt x="8839" y="13971"/>
                  <a:pt x="8840" y="13253"/>
                </a:cubicBezTo>
                <a:lnTo>
                  <a:pt x="8844" y="10811"/>
                </a:lnTo>
                <a:lnTo>
                  <a:pt x="9472" y="10820"/>
                </a:lnTo>
                <a:cubicBezTo>
                  <a:pt x="9493" y="10820"/>
                  <a:pt x="9537" y="10749"/>
                  <a:pt x="9537" y="10605"/>
                </a:cubicBezTo>
                <a:lnTo>
                  <a:pt x="9540" y="8307"/>
                </a:lnTo>
                <a:lnTo>
                  <a:pt x="10351" y="17369"/>
                </a:lnTo>
                <a:cubicBezTo>
                  <a:pt x="10351" y="17441"/>
                  <a:pt x="10394" y="17585"/>
                  <a:pt x="10415" y="17585"/>
                </a:cubicBezTo>
                <a:lnTo>
                  <a:pt x="11325" y="17599"/>
                </a:lnTo>
                <a:cubicBezTo>
                  <a:pt x="11346" y="17599"/>
                  <a:pt x="11390" y="17528"/>
                  <a:pt x="11390" y="17384"/>
                </a:cubicBezTo>
                <a:lnTo>
                  <a:pt x="11785" y="13368"/>
                </a:lnTo>
                <a:lnTo>
                  <a:pt x="11977" y="15454"/>
                </a:lnTo>
                <a:lnTo>
                  <a:pt x="12148" y="17396"/>
                </a:lnTo>
                <a:cubicBezTo>
                  <a:pt x="12148" y="17467"/>
                  <a:pt x="12191" y="17612"/>
                  <a:pt x="12213" y="17612"/>
                </a:cubicBezTo>
                <a:lnTo>
                  <a:pt x="13122" y="17625"/>
                </a:lnTo>
                <a:cubicBezTo>
                  <a:pt x="13144" y="17626"/>
                  <a:pt x="13187" y="17555"/>
                  <a:pt x="13187" y="17411"/>
                </a:cubicBezTo>
                <a:lnTo>
                  <a:pt x="14023" y="8373"/>
                </a:lnTo>
                <a:lnTo>
                  <a:pt x="14010" y="17423"/>
                </a:lnTo>
                <a:cubicBezTo>
                  <a:pt x="14010" y="17495"/>
                  <a:pt x="14032" y="17639"/>
                  <a:pt x="14075" y="17640"/>
                </a:cubicBezTo>
                <a:lnTo>
                  <a:pt x="15180" y="17656"/>
                </a:lnTo>
                <a:cubicBezTo>
                  <a:pt x="15201" y="17656"/>
                  <a:pt x="15245" y="17585"/>
                  <a:pt x="15245" y="17441"/>
                </a:cubicBezTo>
                <a:lnTo>
                  <a:pt x="15258" y="7889"/>
                </a:lnTo>
                <a:cubicBezTo>
                  <a:pt x="15258" y="7817"/>
                  <a:pt x="15236" y="7673"/>
                  <a:pt x="15215" y="7673"/>
                </a:cubicBezTo>
                <a:close/>
                <a:moveTo>
                  <a:pt x="15241" y="4441"/>
                </a:moveTo>
                <a:cubicBezTo>
                  <a:pt x="15262" y="4441"/>
                  <a:pt x="15284" y="4513"/>
                  <a:pt x="15305" y="4585"/>
                </a:cubicBezTo>
                <a:lnTo>
                  <a:pt x="15302" y="6884"/>
                </a:lnTo>
                <a:cubicBezTo>
                  <a:pt x="15302" y="7028"/>
                  <a:pt x="15259" y="7099"/>
                  <a:pt x="15237" y="7098"/>
                </a:cubicBezTo>
                <a:lnTo>
                  <a:pt x="14089" y="7081"/>
                </a:lnTo>
                <a:cubicBezTo>
                  <a:pt x="14046" y="7081"/>
                  <a:pt x="14024" y="6937"/>
                  <a:pt x="14025" y="6865"/>
                </a:cubicBezTo>
                <a:lnTo>
                  <a:pt x="14028" y="4638"/>
                </a:lnTo>
                <a:cubicBezTo>
                  <a:pt x="14028" y="4495"/>
                  <a:pt x="14071" y="4424"/>
                  <a:pt x="14093" y="4424"/>
                </a:cubicBezTo>
                <a:close/>
                <a:moveTo>
                  <a:pt x="6505" y="10848"/>
                </a:moveTo>
                <a:cubicBezTo>
                  <a:pt x="6497" y="16809"/>
                  <a:pt x="5039" y="21600"/>
                  <a:pt x="3242" y="21573"/>
                </a:cubicBezTo>
                <a:cubicBezTo>
                  <a:pt x="1444" y="21547"/>
                  <a:pt x="0" y="16713"/>
                  <a:pt x="8" y="10752"/>
                </a:cubicBezTo>
                <a:cubicBezTo>
                  <a:pt x="16" y="4791"/>
                  <a:pt x="1473" y="0"/>
                  <a:pt x="3271" y="27"/>
                </a:cubicBezTo>
                <a:cubicBezTo>
                  <a:pt x="5068" y="53"/>
                  <a:pt x="6513" y="4887"/>
                  <a:pt x="6505" y="10848"/>
                </a:cubicBezTo>
                <a:close/>
                <a:moveTo>
                  <a:pt x="5638" y="10835"/>
                </a:moveTo>
                <a:cubicBezTo>
                  <a:pt x="5644" y="6454"/>
                  <a:pt x="4588" y="2919"/>
                  <a:pt x="3267" y="2899"/>
                </a:cubicBezTo>
                <a:cubicBezTo>
                  <a:pt x="1946" y="2880"/>
                  <a:pt x="880" y="6384"/>
                  <a:pt x="874" y="10765"/>
                </a:cubicBezTo>
                <a:cubicBezTo>
                  <a:pt x="868" y="15146"/>
                  <a:pt x="1925" y="18681"/>
                  <a:pt x="3246" y="18701"/>
                </a:cubicBezTo>
                <a:cubicBezTo>
                  <a:pt x="4567" y="18720"/>
                  <a:pt x="5633" y="15216"/>
                  <a:pt x="5638" y="10835"/>
                </a:cubicBezTo>
                <a:close/>
                <a:moveTo>
                  <a:pt x="4057" y="11243"/>
                </a:moveTo>
                <a:cubicBezTo>
                  <a:pt x="3689" y="11237"/>
                  <a:pt x="3384" y="12238"/>
                  <a:pt x="3383" y="13459"/>
                </a:cubicBezTo>
                <a:cubicBezTo>
                  <a:pt x="3381" y="14680"/>
                  <a:pt x="3683" y="15690"/>
                  <a:pt x="4051" y="15696"/>
                </a:cubicBezTo>
                <a:cubicBezTo>
                  <a:pt x="4419" y="15701"/>
                  <a:pt x="4724" y="14700"/>
                  <a:pt x="4725" y="13479"/>
                </a:cubicBezTo>
                <a:cubicBezTo>
                  <a:pt x="4727" y="12258"/>
                  <a:pt x="4425" y="11248"/>
                  <a:pt x="4057" y="11243"/>
                </a:cubicBezTo>
                <a:close/>
                <a:moveTo>
                  <a:pt x="4064" y="5928"/>
                </a:moveTo>
                <a:cubicBezTo>
                  <a:pt x="3696" y="5922"/>
                  <a:pt x="3391" y="6923"/>
                  <a:pt x="3390" y="8144"/>
                </a:cubicBezTo>
                <a:cubicBezTo>
                  <a:pt x="3388" y="9365"/>
                  <a:pt x="3690" y="10376"/>
                  <a:pt x="4058" y="10381"/>
                </a:cubicBezTo>
                <a:cubicBezTo>
                  <a:pt x="4426" y="10386"/>
                  <a:pt x="4731" y="9385"/>
                  <a:pt x="4732" y="8164"/>
                </a:cubicBezTo>
                <a:cubicBezTo>
                  <a:pt x="4734" y="6943"/>
                  <a:pt x="4432" y="5933"/>
                  <a:pt x="4064" y="5928"/>
                </a:cubicBezTo>
                <a:close/>
                <a:moveTo>
                  <a:pt x="2455" y="11219"/>
                </a:moveTo>
                <a:cubicBezTo>
                  <a:pt x="2086" y="11214"/>
                  <a:pt x="1782" y="12215"/>
                  <a:pt x="1780" y="13436"/>
                </a:cubicBezTo>
                <a:cubicBezTo>
                  <a:pt x="1779" y="14657"/>
                  <a:pt x="2080" y="15667"/>
                  <a:pt x="2449" y="15672"/>
                </a:cubicBezTo>
                <a:cubicBezTo>
                  <a:pt x="2817" y="15678"/>
                  <a:pt x="3121" y="14677"/>
                  <a:pt x="3123" y="13456"/>
                </a:cubicBezTo>
                <a:cubicBezTo>
                  <a:pt x="3124" y="12235"/>
                  <a:pt x="2823" y="11224"/>
                  <a:pt x="2455" y="11219"/>
                </a:cubicBezTo>
                <a:close/>
                <a:moveTo>
                  <a:pt x="3130" y="8141"/>
                </a:moveTo>
                <a:cubicBezTo>
                  <a:pt x="3128" y="9362"/>
                  <a:pt x="2824" y="10363"/>
                  <a:pt x="2456" y="10357"/>
                </a:cubicBezTo>
                <a:cubicBezTo>
                  <a:pt x="2088" y="10352"/>
                  <a:pt x="1786" y="9342"/>
                  <a:pt x="1787" y="8121"/>
                </a:cubicBezTo>
                <a:cubicBezTo>
                  <a:pt x="1789" y="6900"/>
                  <a:pt x="2093" y="5899"/>
                  <a:pt x="2462" y="5904"/>
                </a:cubicBezTo>
                <a:cubicBezTo>
                  <a:pt x="2830" y="5909"/>
                  <a:pt x="3132" y="6920"/>
                  <a:pt x="3130" y="8141"/>
                </a:cubicBez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0" name="Google Shape;10;p2"/>
          <p:cNvSpPr txBox="1">
            <a:spLocks noGrp="1"/>
          </p:cNvSpPr>
          <p:nvPr>
            <p:ph type="title"/>
          </p:nvPr>
        </p:nvSpPr>
        <p:spPr>
          <a:xfrm>
            <a:off x="346200" y="1833150"/>
            <a:ext cx="4645500" cy="1269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Helvetica Neue Light"/>
                <a:ea typeface="Helvetica Neue Light"/>
                <a:cs typeface="Helvetica Neue Light"/>
                <a:sym typeface="Helvetica Neue Light"/>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1" name="Google Shape;11;p2"/>
          <p:cNvSpPr txBox="1">
            <a:spLocks noGrp="1"/>
          </p:cNvSpPr>
          <p:nvPr>
            <p:ph type="subTitle" idx="1"/>
          </p:nvPr>
        </p:nvSpPr>
        <p:spPr>
          <a:xfrm>
            <a:off x="346197" y="3102075"/>
            <a:ext cx="4923600" cy="1032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000">
                <a:solidFill>
                  <a:srgbClr val="FFFFFF"/>
                </a:solidFill>
                <a:latin typeface="Helvetica Neue Light"/>
                <a:ea typeface="Helvetica Neue Light"/>
                <a:cs typeface="Helvetica Neue Light"/>
                <a:sym typeface="Helvetica Neue Ligh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 name="Google Shape;12;p2"/>
          <p:cNvSpPr txBox="1"/>
          <p:nvPr/>
        </p:nvSpPr>
        <p:spPr>
          <a:xfrm>
            <a:off x="6441050" y="1485150"/>
            <a:ext cx="2300400" cy="19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Slide with Picture A 1 1 1 1 1 1">
  <p:cSld name="CUSTOM_2_1_1_1_1_1_1">
    <p:spTree>
      <p:nvGrpSpPr>
        <p:cNvPr id="1" name="Shape 70"/>
        <p:cNvGrpSpPr/>
        <p:nvPr/>
      </p:nvGrpSpPr>
      <p:grpSpPr>
        <a:xfrm>
          <a:off x="0" y="0"/>
          <a:ext cx="0" cy="0"/>
          <a:chOff x="0" y="0"/>
          <a:chExt cx="0" cy="0"/>
        </a:xfrm>
      </p:grpSpPr>
      <p:pic>
        <p:nvPicPr>
          <p:cNvPr id="71" name="Google Shape;71;p11"/>
          <p:cNvPicPr preferRelativeResize="0"/>
          <p:nvPr/>
        </p:nvPicPr>
        <p:blipFill rotWithShape="1">
          <a:blip r:embed="rId2">
            <a:alphaModFix/>
          </a:blip>
          <a:srcRect l="1654" t="2587" r="1605" b="1562"/>
          <a:stretch/>
        </p:blipFill>
        <p:spPr>
          <a:xfrm>
            <a:off x="0" y="0"/>
            <a:ext cx="9144000" cy="5143501"/>
          </a:xfrm>
          <a:prstGeom prst="rect">
            <a:avLst/>
          </a:prstGeom>
          <a:noFill/>
          <a:ln>
            <a:noFill/>
          </a:ln>
        </p:spPr>
      </p:pic>
      <p:sp>
        <p:nvSpPr>
          <p:cNvPr id="72" name="Google Shape;72;p11"/>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1"/>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74" name="Google Shape;74;p11"/>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75" name="Google Shape;75;p11"/>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Slide Standard">
  <p:cSld name="CUSTOM_3">
    <p:spTree>
      <p:nvGrpSpPr>
        <p:cNvPr id="1" name="Shape 76"/>
        <p:cNvGrpSpPr/>
        <p:nvPr/>
      </p:nvGrpSpPr>
      <p:grpSpPr>
        <a:xfrm>
          <a:off x="0" y="0"/>
          <a:ext cx="0" cy="0"/>
          <a:chOff x="0" y="0"/>
          <a:chExt cx="0" cy="0"/>
        </a:xfrm>
      </p:grpSpPr>
      <p:sp>
        <p:nvSpPr>
          <p:cNvPr id="77" name="Google Shape;77;p12"/>
          <p:cNvSpPr/>
          <p:nvPr/>
        </p:nvSpPr>
        <p:spPr>
          <a:xfrm>
            <a:off x="4745627" y="0"/>
            <a:ext cx="4401378" cy="5143500"/>
          </a:xfrm>
          <a:custGeom>
            <a:avLst/>
            <a:gdLst/>
            <a:ahLst/>
            <a:cxnLst/>
            <a:rect l="l" t="t" r="r" b="b"/>
            <a:pathLst>
              <a:path w="21600" h="21600" extrusionOk="0">
                <a:moveTo>
                  <a:pt x="6019" y="0"/>
                </a:moveTo>
                <a:lnTo>
                  <a:pt x="21600" y="0"/>
                </a:lnTo>
                <a:lnTo>
                  <a:pt x="21600" y="21600"/>
                </a:lnTo>
                <a:lnTo>
                  <a:pt x="0" y="21600"/>
                </a:lnTo>
                <a:lnTo>
                  <a:pt x="6019" y="0"/>
                </a:lnTo>
                <a:close/>
              </a:path>
            </a:pathLst>
          </a:custGeom>
          <a:solidFill>
            <a:srgbClr val="F22F4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8" name="Google Shape;78;p12"/>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79" name="Google Shape;79;p12"/>
          <p:cNvSpPr txBox="1">
            <a:spLocks noGrp="1"/>
          </p:cNvSpPr>
          <p:nvPr>
            <p:ph type="title"/>
          </p:nvPr>
        </p:nvSpPr>
        <p:spPr>
          <a:xfrm>
            <a:off x="612648" y="1953450"/>
            <a:ext cx="2734200" cy="1236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a:spcBef>
                <a:spcPts val="0"/>
              </a:spcBef>
              <a:spcAft>
                <a:spcPts val="0"/>
              </a:spcAft>
              <a:buNone/>
              <a:defRPr sz="2600">
                <a:latin typeface="Helvetica Neue Light"/>
                <a:ea typeface="Helvetica Neue Light"/>
                <a:cs typeface="Helvetica Neue Light"/>
                <a:sym typeface="Helvetica Neue Light"/>
              </a:defRPr>
            </a:lvl2pPr>
            <a:lvl3pPr lvl="2">
              <a:spcBef>
                <a:spcPts val="0"/>
              </a:spcBef>
              <a:spcAft>
                <a:spcPts val="0"/>
              </a:spcAft>
              <a:buNone/>
              <a:defRPr sz="2600">
                <a:latin typeface="Helvetica Neue Light"/>
                <a:ea typeface="Helvetica Neue Light"/>
                <a:cs typeface="Helvetica Neue Light"/>
                <a:sym typeface="Helvetica Neue Light"/>
              </a:defRPr>
            </a:lvl3pPr>
            <a:lvl4pPr lvl="3">
              <a:spcBef>
                <a:spcPts val="0"/>
              </a:spcBef>
              <a:spcAft>
                <a:spcPts val="0"/>
              </a:spcAft>
              <a:buNone/>
              <a:defRPr sz="2600">
                <a:latin typeface="Helvetica Neue Light"/>
                <a:ea typeface="Helvetica Neue Light"/>
                <a:cs typeface="Helvetica Neue Light"/>
                <a:sym typeface="Helvetica Neue Light"/>
              </a:defRPr>
            </a:lvl4pPr>
            <a:lvl5pPr lvl="4">
              <a:spcBef>
                <a:spcPts val="0"/>
              </a:spcBef>
              <a:spcAft>
                <a:spcPts val="0"/>
              </a:spcAft>
              <a:buNone/>
              <a:defRPr sz="2600">
                <a:latin typeface="Helvetica Neue Light"/>
                <a:ea typeface="Helvetica Neue Light"/>
                <a:cs typeface="Helvetica Neue Light"/>
                <a:sym typeface="Helvetica Neue Light"/>
              </a:defRPr>
            </a:lvl5pPr>
            <a:lvl6pPr lvl="5">
              <a:spcBef>
                <a:spcPts val="0"/>
              </a:spcBef>
              <a:spcAft>
                <a:spcPts val="0"/>
              </a:spcAft>
              <a:buNone/>
              <a:defRPr sz="2600">
                <a:latin typeface="Helvetica Neue Light"/>
                <a:ea typeface="Helvetica Neue Light"/>
                <a:cs typeface="Helvetica Neue Light"/>
                <a:sym typeface="Helvetica Neue Light"/>
              </a:defRPr>
            </a:lvl6pPr>
            <a:lvl7pPr lvl="6">
              <a:spcBef>
                <a:spcPts val="0"/>
              </a:spcBef>
              <a:spcAft>
                <a:spcPts val="0"/>
              </a:spcAft>
              <a:buNone/>
              <a:defRPr sz="2600">
                <a:latin typeface="Helvetica Neue Light"/>
                <a:ea typeface="Helvetica Neue Light"/>
                <a:cs typeface="Helvetica Neue Light"/>
                <a:sym typeface="Helvetica Neue Light"/>
              </a:defRPr>
            </a:lvl7pPr>
            <a:lvl8pPr lvl="7">
              <a:spcBef>
                <a:spcPts val="0"/>
              </a:spcBef>
              <a:spcAft>
                <a:spcPts val="0"/>
              </a:spcAft>
              <a:buNone/>
              <a:defRPr sz="2600">
                <a:latin typeface="Helvetica Neue Light"/>
                <a:ea typeface="Helvetica Neue Light"/>
                <a:cs typeface="Helvetica Neue Light"/>
                <a:sym typeface="Helvetica Neue Light"/>
              </a:defRPr>
            </a:lvl8pPr>
            <a:lvl9pPr lvl="8">
              <a:spcBef>
                <a:spcPts val="0"/>
              </a:spcBef>
              <a:spcAft>
                <a:spcPts val="0"/>
              </a:spcAft>
              <a:buNone/>
              <a:defRPr sz="2600">
                <a:latin typeface="Helvetica Neue Light"/>
                <a:ea typeface="Helvetica Neue Light"/>
                <a:cs typeface="Helvetica Neue Light"/>
                <a:sym typeface="Helvetica Neue Light"/>
              </a:defRPr>
            </a:lvl9pPr>
          </a:lstStyle>
          <a:p>
            <a:endParaRPr/>
          </a:p>
        </p:txBody>
      </p:sp>
      <p:pic>
        <p:nvPicPr>
          <p:cNvPr id="80" name="Google Shape;80;p12"/>
          <p:cNvPicPr preferRelativeResize="0"/>
          <p:nvPr/>
        </p:nvPicPr>
        <p:blipFill rotWithShape="1">
          <a:blip r:embed="rId2">
            <a:alphaModFix/>
          </a:blip>
          <a:srcRect/>
          <a:stretch/>
        </p:blipFill>
        <p:spPr>
          <a:xfrm>
            <a:off x="8774945" y="108845"/>
            <a:ext cx="244250" cy="249225"/>
          </a:xfrm>
          <a:prstGeom prst="rect">
            <a:avLst/>
          </a:prstGeom>
          <a:noFill/>
          <a:ln>
            <a:noFill/>
          </a:ln>
        </p:spPr>
      </p:pic>
      <p:cxnSp>
        <p:nvCxnSpPr>
          <p:cNvPr id="81" name="Google Shape;81;p12"/>
          <p:cNvCxnSpPr/>
          <p:nvPr/>
        </p:nvCxnSpPr>
        <p:spPr>
          <a:xfrm>
            <a:off x="738705" y="3190049"/>
            <a:ext cx="647700" cy="0"/>
          </a:xfrm>
          <a:prstGeom prst="straightConnector1">
            <a:avLst/>
          </a:prstGeom>
          <a:noFill/>
          <a:ln w="9525" cap="flat" cmpd="sng">
            <a:solidFill>
              <a:srgbClr val="F22F46"/>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Main Challenges">
  <p:cSld name="CUSTOM_4">
    <p:spTree>
      <p:nvGrpSpPr>
        <p:cNvPr id="1" name="Shape 82"/>
        <p:cNvGrpSpPr/>
        <p:nvPr/>
      </p:nvGrpSpPr>
      <p:grpSpPr>
        <a:xfrm>
          <a:off x="0" y="0"/>
          <a:ext cx="0" cy="0"/>
          <a:chOff x="0" y="0"/>
          <a:chExt cx="0" cy="0"/>
        </a:xfrm>
      </p:grpSpPr>
      <p:pic>
        <p:nvPicPr>
          <p:cNvPr id="83" name="Google Shape;83;p13"/>
          <p:cNvPicPr preferRelativeResize="0"/>
          <p:nvPr/>
        </p:nvPicPr>
        <p:blipFill>
          <a:blip r:embed="rId2">
            <a:alphaModFix/>
          </a:blip>
          <a:stretch>
            <a:fillRect/>
          </a:stretch>
        </p:blipFill>
        <p:spPr>
          <a:xfrm>
            <a:off x="0" y="4343411"/>
            <a:ext cx="9143998" cy="800089"/>
          </a:xfrm>
          <a:prstGeom prst="rect">
            <a:avLst/>
          </a:prstGeom>
          <a:noFill/>
          <a:ln>
            <a:noFill/>
          </a:ln>
        </p:spPr>
      </p:pic>
      <p:sp>
        <p:nvSpPr>
          <p:cNvPr id="84" name="Google Shape;84;p13"/>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pic>
        <p:nvPicPr>
          <p:cNvPr id="85" name="Google Shape;85;p13"/>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86" name="Google Shape;86;p13"/>
          <p:cNvSpPr txBox="1">
            <a:spLocks noGrp="1"/>
          </p:cNvSpPr>
          <p:nvPr>
            <p:ph type="title"/>
          </p:nvPr>
        </p:nvSpPr>
        <p:spPr>
          <a:xfrm>
            <a:off x="612675" y="1259286"/>
            <a:ext cx="3380700" cy="1147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87" name="Google Shape;87;p13"/>
          <p:cNvSpPr txBox="1">
            <a:spLocks noGrp="1"/>
          </p:cNvSpPr>
          <p:nvPr>
            <p:ph type="subTitle" idx="1"/>
          </p:nvPr>
        </p:nvSpPr>
        <p:spPr>
          <a:xfrm>
            <a:off x="612648" y="2364029"/>
            <a:ext cx="3108600" cy="379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8" name="Google Shape;88;p13"/>
          <p:cNvSpPr txBox="1">
            <a:spLocks noGrp="1"/>
          </p:cNvSpPr>
          <p:nvPr>
            <p:ph type="subTitle" idx="2"/>
          </p:nvPr>
        </p:nvSpPr>
        <p:spPr>
          <a:xfrm>
            <a:off x="5888350" y="1990784"/>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lt1"/>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lt1"/>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lt1"/>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lt1"/>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lt1"/>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lt1"/>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lt1"/>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lt1"/>
                </a:solidFill>
                <a:latin typeface="Helvetica Neue Light"/>
                <a:ea typeface="Helvetica Neue Light"/>
                <a:cs typeface="Helvetica Neue Light"/>
                <a:sym typeface="Helvetica Neue Light"/>
              </a:defRPr>
            </a:lvl9pPr>
          </a:lstStyle>
          <a:p>
            <a:endParaRPr/>
          </a:p>
        </p:txBody>
      </p:sp>
      <p:sp>
        <p:nvSpPr>
          <p:cNvPr id="89" name="Google Shape;89;p13"/>
          <p:cNvSpPr txBox="1">
            <a:spLocks noGrp="1"/>
          </p:cNvSpPr>
          <p:nvPr>
            <p:ph type="subTitle" idx="3"/>
          </p:nvPr>
        </p:nvSpPr>
        <p:spPr>
          <a:xfrm>
            <a:off x="5888350" y="713709"/>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lt1"/>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lt1"/>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lt1"/>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lt1"/>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lt1"/>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lt1"/>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lt1"/>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lt1"/>
                </a:solidFill>
                <a:latin typeface="Helvetica Neue Light"/>
                <a:ea typeface="Helvetica Neue Light"/>
                <a:cs typeface="Helvetica Neue Light"/>
                <a:sym typeface="Helvetica Neue Light"/>
              </a:defRPr>
            </a:lvl9pPr>
          </a:lstStyle>
          <a:p>
            <a:endParaRPr/>
          </a:p>
        </p:txBody>
      </p:sp>
      <p:sp>
        <p:nvSpPr>
          <p:cNvPr id="90" name="Google Shape;90;p13"/>
          <p:cNvSpPr txBox="1">
            <a:spLocks noGrp="1"/>
          </p:cNvSpPr>
          <p:nvPr>
            <p:ph type="subTitle" idx="4"/>
          </p:nvPr>
        </p:nvSpPr>
        <p:spPr>
          <a:xfrm>
            <a:off x="5888350" y="3267859"/>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lt1"/>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lt1"/>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lt1"/>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lt1"/>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lt1"/>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lt1"/>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lt1"/>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lt1"/>
                </a:solidFill>
                <a:latin typeface="Helvetica Neue Light"/>
                <a:ea typeface="Helvetica Neue Light"/>
                <a:cs typeface="Helvetica Neue Light"/>
                <a:sym typeface="Helvetica Neue Light"/>
              </a:defRPr>
            </a:lvl9pPr>
          </a:lstStyle>
          <a:p>
            <a:endParaRPr/>
          </a:p>
        </p:txBody>
      </p:sp>
      <p:sp>
        <p:nvSpPr>
          <p:cNvPr id="91" name="Google Shape;91;p13"/>
          <p:cNvSpPr txBox="1">
            <a:spLocks noGrp="1"/>
          </p:cNvSpPr>
          <p:nvPr>
            <p:ph type="subTitle" idx="5"/>
          </p:nvPr>
        </p:nvSpPr>
        <p:spPr>
          <a:xfrm>
            <a:off x="5888350" y="2308049"/>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rgbClr val="565B73"/>
                </a:solidFill>
                <a:latin typeface="Helvetica Neue Light"/>
                <a:ea typeface="Helvetica Neue Light"/>
                <a:cs typeface="Helvetica Neue Light"/>
                <a:sym typeface="Helvetica Neue Light"/>
              </a:defRPr>
            </a:lvl1pPr>
            <a:lvl2pPr lvl="1" rtl="0">
              <a:spcBef>
                <a:spcPts val="0"/>
              </a:spcBef>
              <a:spcAft>
                <a:spcPts val="0"/>
              </a:spcAft>
              <a:buNone/>
              <a:defRPr sz="1000">
                <a:solidFill>
                  <a:srgbClr val="565B73"/>
                </a:solidFill>
              </a:defRPr>
            </a:lvl2pPr>
            <a:lvl3pPr lvl="2" rtl="0">
              <a:spcBef>
                <a:spcPts val="0"/>
              </a:spcBef>
              <a:spcAft>
                <a:spcPts val="0"/>
              </a:spcAft>
              <a:buNone/>
              <a:defRPr sz="1000">
                <a:solidFill>
                  <a:srgbClr val="565B73"/>
                </a:solidFill>
              </a:defRPr>
            </a:lvl3pPr>
            <a:lvl4pPr lvl="3" rtl="0">
              <a:spcBef>
                <a:spcPts val="0"/>
              </a:spcBef>
              <a:spcAft>
                <a:spcPts val="0"/>
              </a:spcAft>
              <a:buNone/>
              <a:defRPr sz="1000">
                <a:solidFill>
                  <a:srgbClr val="565B73"/>
                </a:solidFill>
              </a:defRPr>
            </a:lvl4pPr>
            <a:lvl5pPr lvl="4" rtl="0">
              <a:spcBef>
                <a:spcPts val="0"/>
              </a:spcBef>
              <a:spcAft>
                <a:spcPts val="0"/>
              </a:spcAft>
              <a:buNone/>
              <a:defRPr sz="1000">
                <a:solidFill>
                  <a:srgbClr val="565B73"/>
                </a:solidFill>
              </a:defRPr>
            </a:lvl5pPr>
            <a:lvl6pPr lvl="5" rtl="0">
              <a:spcBef>
                <a:spcPts val="0"/>
              </a:spcBef>
              <a:spcAft>
                <a:spcPts val="0"/>
              </a:spcAft>
              <a:buNone/>
              <a:defRPr sz="1000">
                <a:solidFill>
                  <a:srgbClr val="565B73"/>
                </a:solidFill>
              </a:defRPr>
            </a:lvl6pPr>
            <a:lvl7pPr lvl="6" rtl="0">
              <a:spcBef>
                <a:spcPts val="0"/>
              </a:spcBef>
              <a:spcAft>
                <a:spcPts val="0"/>
              </a:spcAft>
              <a:buNone/>
              <a:defRPr sz="1000">
                <a:solidFill>
                  <a:srgbClr val="565B73"/>
                </a:solidFill>
              </a:defRPr>
            </a:lvl7pPr>
            <a:lvl8pPr lvl="7" rtl="0">
              <a:spcBef>
                <a:spcPts val="0"/>
              </a:spcBef>
              <a:spcAft>
                <a:spcPts val="0"/>
              </a:spcAft>
              <a:buNone/>
              <a:defRPr sz="1000">
                <a:solidFill>
                  <a:srgbClr val="565B73"/>
                </a:solidFill>
              </a:defRPr>
            </a:lvl8pPr>
            <a:lvl9pPr lvl="8" rtl="0">
              <a:spcBef>
                <a:spcPts val="0"/>
              </a:spcBef>
              <a:spcAft>
                <a:spcPts val="0"/>
              </a:spcAft>
              <a:buNone/>
              <a:defRPr sz="1000">
                <a:solidFill>
                  <a:srgbClr val="565B73"/>
                </a:solidFill>
              </a:defRPr>
            </a:lvl9pPr>
          </a:lstStyle>
          <a:p>
            <a:endParaRPr/>
          </a:p>
        </p:txBody>
      </p:sp>
      <p:sp>
        <p:nvSpPr>
          <p:cNvPr id="92" name="Google Shape;92;p13"/>
          <p:cNvSpPr txBox="1">
            <a:spLocks noGrp="1"/>
          </p:cNvSpPr>
          <p:nvPr>
            <p:ph type="subTitle" idx="6"/>
          </p:nvPr>
        </p:nvSpPr>
        <p:spPr>
          <a:xfrm>
            <a:off x="5888350" y="1030974"/>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rgbClr val="565B73"/>
                </a:solidFill>
                <a:latin typeface="Helvetica Neue Light"/>
                <a:ea typeface="Helvetica Neue Light"/>
                <a:cs typeface="Helvetica Neue Light"/>
                <a:sym typeface="Helvetica Neue Light"/>
              </a:defRPr>
            </a:lvl1pPr>
            <a:lvl2pPr lvl="1" rtl="0">
              <a:spcBef>
                <a:spcPts val="0"/>
              </a:spcBef>
              <a:spcAft>
                <a:spcPts val="0"/>
              </a:spcAft>
              <a:buNone/>
              <a:defRPr sz="1000">
                <a:solidFill>
                  <a:srgbClr val="565B73"/>
                </a:solidFill>
              </a:defRPr>
            </a:lvl2pPr>
            <a:lvl3pPr lvl="2" rtl="0">
              <a:spcBef>
                <a:spcPts val="0"/>
              </a:spcBef>
              <a:spcAft>
                <a:spcPts val="0"/>
              </a:spcAft>
              <a:buNone/>
              <a:defRPr sz="1000">
                <a:solidFill>
                  <a:srgbClr val="565B73"/>
                </a:solidFill>
              </a:defRPr>
            </a:lvl3pPr>
            <a:lvl4pPr lvl="3" rtl="0">
              <a:spcBef>
                <a:spcPts val="0"/>
              </a:spcBef>
              <a:spcAft>
                <a:spcPts val="0"/>
              </a:spcAft>
              <a:buNone/>
              <a:defRPr sz="1000">
                <a:solidFill>
                  <a:srgbClr val="565B73"/>
                </a:solidFill>
              </a:defRPr>
            </a:lvl4pPr>
            <a:lvl5pPr lvl="4" rtl="0">
              <a:spcBef>
                <a:spcPts val="0"/>
              </a:spcBef>
              <a:spcAft>
                <a:spcPts val="0"/>
              </a:spcAft>
              <a:buNone/>
              <a:defRPr sz="1000">
                <a:solidFill>
                  <a:srgbClr val="565B73"/>
                </a:solidFill>
              </a:defRPr>
            </a:lvl5pPr>
            <a:lvl6pPr lvl="5" rtl="0">
              <a:spcBef>
                <a:spcPts val="0"/>
              </a:spcBef>
              <a:spcAft>
                <a:spcPts val="0"/>
              </a:spcAft>
              <a:buNone/>
              <a:defRPr sz="1000">
                <a:solidFill>
                  <a:srgbClr val="565B73"/>
                </a:solidFill>
              </a:defRPr>
            </a:lvl6pPr>
            <a:lvl7pPr lvl="6" rtl="0">
              <a:spcBef>
                <a:spcPts val="0"/>
              </a:spcBef>
              <a:spcAft>
                <a:spcPts val="0"/>
              </a:spcAft>
              <a:buNone/>
              <a:defRPr sz="1000">
                <a:solidFill>
                  <a:srgbClr val="565B73"/>
                </a:solidFill>
              </a:defRPr>
            </a:lvl7pPr>
            <a:lvl8pPr lvl="7" rtl="0">
              <a:spcBef>
                <a:spcPts val="0"/>
              </a:spcBef>
              <a:spcAft>
                <a:spcPts val="0"/>
              </a:spcAft>
              <a:buNone/>
              <a:defRPr sz="1000">
                <a:solidFill>
                  <a:srgbClr val="565B73"/>
                </a:solidFill>
              </a:defRPr>
            </a:lvl8pPr>
            <a:lvl9pPr lvl="8" rtl="0">
              <a:spcBef>
                <a:spcPts val="0"/>
              </a:spcBef>
              <a:spcAft>
                <a:spcPts val="0"/>
              </a:spcAft>
              <a:buNone/>
              <a:defRPr sz="1000">
                <a:solidFill>
                  <a:srgbClr val="565B73"/>
                </a:solidFill>
              </a:defRPr>
            </a:lvl9pPr>
          </a:lstStyle>
          <a:p>
            <a:endParaRPr/>
          </a:p>
        </p:txBody>
      </p:sp>
      <p:sp>
        <p:nvSpPr>
          <p:cNvPr id="93" name="Google Shape;93;p13"/>
          <p:cNvSpPr txBox="1">
            <a:spLocks noGrp="1"/>
          </p:cNvSpPr>
          <p:nvPr>
            <p:ph type="subTitle" idx="7"/>
          </p:nvPr>
        </p:nvSpPr>
        <p:spPr>
          <a:xfrm>
            <a:off x="5888350" y="3585124"/>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rgbClr val="565B73"/>
                </a:solidFill>
                <a:latin typeface="Helvetica Neue Light"/>
                <a:ea typeface="Helvetica Neue Light"/>
                <a:cs typeface="Helvetica Neue Light"/>
                <a:sym typeface="Helvetica Neue Light"/>
              </a:defRPr>
            </a:lvl1pPr>
            <a:lvl2pPr lvl="1" rtl="0">
              <a:spcBef>
                <a:spcPts val="0"/>
              </a:spcBef>
              <a:spcAft>
                <a:spcPts val="0"/>
              </a:spcAft>
              <a:buNone/>
              <a:defRPr sz="1000">
                <a:solidFill>
                  <a:srgbClr val="565B73"/>
                </a:solidFill>
              </a:defRPr>
            </a:lvl2pPr>
            <a:lvl3pPr lvl="2" rtl="0">
              <a:spcBef>
                <a:spcPts val="0"/>
              </a:spcBef>
              <a:spcAft>
                <a:spcPts val="0"/>
              </a:spcAft>
              <a:buNone/>
              <a:defRPr sz="1000">
                <a:solidFill>
                  <a:srgbClr val="565B73"/>
                </a:solidFill>
              </a:defRPr>
            </a:lvl3pPr>
            <a:lvl4pPr lvl="3" rtl="0">
              <a:spcBef>
                <a:spcPts val="0"/>
              </a:spcBef>
              <a:spcAft>
                <a:spcPts val="0"/>
              </a:spcAft>
              <a:buNone/>
              <a:defRPr sz="1000">
                <a:solidFill>
                  <a:srgbClr val="565B73"/>
                </a:solidFill>
              </a:defRPr>
            </a:lvl4pPr>
            <a:lvl5pPr lvl="4" rtl="0">
              <a:spcBef>
                <a:spcPts val="0"/>
              </a:spcBef>
              <a:spcAft>
                <a:spcPts val="0"/>
              </a:spcAft>
              <a:buNone/>
              <a:defRPr sz="1000">
                <a:solidFill>
                  <a:srgbClr val="565B73"/>
                </a:solidFill>
              </a:defRPr>
            </a:lvl5pPr>
            <a:lvl6pPr lvl="5" rtl="0">
              <a:spcBef>
                <a:spcPts val="0"/>
              </a:spcBef>
              <a:spcAft>
                <a:spcPts val="0"/>
              </a:spcAft>
              <a:buNone/>
              <a:defRPr sz="1000">
                <a:solidFill>
                  <a:srgbClr val="565B73"/>
                </a:solidFill>
              </a:defRPr>
            </a:lvl6pPr>
            <a:lvl7pPr lvl="6" rtl="0">
              <a:spcBef>
                <a:spcPts val="0"/>
              </a:spcBef>
              <a:spcAft>
                <a:spcPts val="0"/>
              </a:spcAft>
              <a:buNone/>
              <a:defRPr sz="1000">
                <a:solidFill>
                  <a:srgbClr val="565B73"/>
                </a:solidFill>
              </a:defRPr>
            </a:lvl7pPr>
            <a:lvl8pPr lvl="7" rtl="0">
              <a:spcBef>
                <a:spcPts val="0"/>
              </a:spcBef>
              <a:spcAft>
                <a:spcPts val="0"/>
              </a:spcAft>
              <a:buNone/>
              <a:defRPr sz="1000">
                <a:solidFill>
                  <a:srgbClr val="565B73"/>
                </a:solidFill>
              </a:defRPr>
            </a:lvl8pPr>
            <a:lvl9pPr lvl="8" rtl="0">
              <a:spcBef>
                <a:spcPts val="0"/>
              </a:spcBef>
              <a:spcAft>
                <a:spcPts val="0"/>
              </a:spcAft>
              <a:buNone/>
              <a:defRPr sz="1000">
                <a:solidFill>
                  <a:srgbClr val="565B73"/>
                </a:solidFill>
              </a:defRPr>
            </a:lvl9pPr>
          </a:lstStyle>
          <a:p>
            <a:endParaRPr/>
          </a:p>
        </p:txBody>
      </p:sp>
      <p:cxnSp>
        <p:nvCxnSpPr>
          <p:cNvPr id="94" name="Google Shape;94;p13"/>
          <p:cNvCxnSpPr/>
          <p:nvPr/>
        </p:nvCxnSpPr>
        <p:spPr>
          <a:xfrm>
            <a:off x="700597" y="3322438"/>
            <a:ext cx="647700" cy="0"/>
          </a:xfrm>
          <a:prstGeom prst="straightConnector1">
            <a:avLst/>
          </a:prstGeom>
          <a:noFill/>
          <a:ln w="9525" cap="flat" cmpd="sng">
            <a:solidFill>
              <a:srgbClr val="F22F46"/>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Main Challenge">
  <p:cSld name="CUSTOM_5">
    <p:spTree>
      <p:nvGrpSpPr>
        <p:cNvPr id="1" name="Shape 95"/>
        <p:cNvGrpSpPr/>
        <p:nvPr/>
      </p:nvGrpSpPr>
      <p:grpSpPr>
        <a:xfrm>
          <a:off x="0" y="0"/>
          <a:ext cx="0" cy="0"/>
          <a:chOff x="0" y="0"/>
          <a:chExt cx="0" cy="0"/>
        </a:xfrm>
      </p:grpSpPr>
      <p:pic>
        <p:nvPicPr>
          <p:cNvPr id="96" name="Google Shape;96;p14"/>
          <p:cNvPicPr preferRelativeResize="0"/>
          <p:nvPr/>
        </p:nvPicPr>
        <p:blipFill>
          <a:blip r:embed="rId2">
            <a:alphaModFix/>
          </a:blip>
          <a:stretch>
            <a:fillRect/>
          </a:stretch>
        </p:blipFill>
        <p:spPr>
          <a:xfrm>
            <a:off x="0" y="4343411"/>
            <a:ext cx="9143998" cy="800089"/>
          </a:xfrm>
          <a:prstGeom prst="rect">
            <a:avLst/>
          </a:prstGeom>
          <a:noFill/>
          <a:ln>
            <a:noFill/>
          </a:ln>
        </p:spPr>
      </p:pic>
      <p:sp>
        <p:nvSpPr>
          <p:cNvPr id="97" name="Google Shape;97;p14"/>
          <p:cNvSpPr txBox="1">
            <a:spLocks noGrp="1"/>
          </p:cNvSpPr>
          <p:nvPr>
            <p:ph type="title"/>
          </p:nvPr>
        </p:nvSpPr>
        <p:spPr>
          <a:xfrm>
            <a:off x="1364250" y="2257650"/>
            <a:ext cx="6415500" cy="559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2600">
                <a:latin typeface="Helvetica Neue Light"/>
                <a:ea typeface="Helvetica Neue Light"/>
                <a:cs typeface="Helvetica Neue Light"/>
                <a:sym typeface="Helvetica Neue Light"/>
              </a:defRPr>
            </a:lvl2pPr>
            <a:lvl3pPr lvl="2" algn="ctr" rtl="0">
              <a:spcBef>
                <a:spcPts val="0"/>
              </a:spcBef>
              <a:spcAft>
                <a:spcPts val="0"/>
              </a:spcAft>
              <a:buNone/>
              <a:defRPr sz="2600">
                <a:latin typeface="Helvetica Neue Light"/>
                <a:ea typeface="Helvetica Neue Light"/>
                <a:cs typeface="Helvetica Neue Light"/>
                <a:sym typeface="Helvetica Neue Light"/>
              </a:defRPr>
            </a:lvl3pPr>
            <a:lvl4pPr lvl="3" algn="ctr" rtl="0">
              <a:spcBef>
                <a:spcPts val="0"/>
              </a:spcBef>
              <a:spcAft>
                <a:spcPts val="0"/>
              </a:spcAft>
              <a:buNone/>
              <a:defRPr sz="2600">
                <a:latin typeface="Helvetica Neue Light"/>
                <a:ea typeface="Helvetica Neue Light"/>
                <a:cs typeface="Helvetica Neue Light"/>
                <a:sym typeface="Helvetica Neue Light"/>
              </a:defRPr>
            </a:lvl4pPr>
            <a:lvl5pPr lvl="4" algn="ctr" rtl="0">
              <a:spcBef>
                <a:spcPts val="0"/>
              </a:spcBef>
              <a:spcAft>
                <a:spcPts val="0"/>
              </a:spcAft>
              <a:buNone/>
              <a:defRPr sz="2600">
                <a:latin typeface="Helvetica Neue Light"/>
                <a:ea typeface="Helvetica Neue Light"/>
                <a:cs typeface="Helvetica Neue Light"/>
                <a:sym typeface="Helvetica Neue Light"/>
              </a:defRPr>
            </a:lvl5pPr>
            <a:lvl6pPr lvl="5" algn="ctr" rtl="0">
              <a:spcBef>
                <a:spcPts val="0"/>
              </a:spcBef>
              <a:spcAft>
                <a:spcPts val="0"/>
              </a:spcAft>
              <a:buNone/>
              <a:defRPr sz="2600">
                <a:latin typeface="Helvetica Neue Light"/>
                <a:ea typeface="Helvetica Neue Light"/>
                <a:cs typeface="Helvetica Neue Light"/>
                <a:sym typeface="Helvetica Neue Light"/>
              </a:defRPr>
            </a:lvl6pPr>
            <a:lvl7pPr lvl="6" algn="ctr" rtl="0">
              <a:spcBef>
                <a:spcPts val="0"/>
              </a:spcBef>
              <a:spcAft>
                <a:spcPts val="0"/>
              </a:spcAft>
              <a:buNone/>
              <a:defRPr sz="2600">
                <a:latin typeface="Helvetica Neue Light"/>
                <a:ea typeface="Helvetica Neue Light"/>
                <a:cs typeface="Helvetica Neue Light"/>
                <a:sym typeface="Helvetica Neue Light"/>
              </a:defRPr>
            </a:lvl7pPr>
            <a:lvl8pPr lvl="7" algn="ctr" rtl="0">
              <a:spcBef>
                <a:spcPts val="0"/>
              </a:spcBef>
              <a:spcAft>
                <a:spcPts val="0"/>
              </a:spcAft>
              <a:buNone/>
              <a:defRPr sz="2600">
                <a:latin typeface="Helvetica Neue Light"/>
                <a:ea typeface="Helvetica Neue Light"/>
                <a:cs typeface="Helvetica Neue Light"/>
                <a:sym typeface="Helvetica Neue Light"/>
              </a:defRPr>
            </a:lvl8pPr>
            <a:lvl9pPr lvl="8" algn="ctr"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98" name="Google Shape;98;p14"/>
          <p:cNvSpPr txBox="1">
            <a:spLocks noGrp="1"/>
          </p:cNvSpPr>
          <p:nvPr>
            <p:ph type="subTitle" idx="1"/>
          </p:nvPr>
        </p:nvSpPr>
        <p:spPr>
          <a:xfrm>
            <a:off x="2368200" y="2740115"/>
            <a:ext cx="4407600" cy="70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99" name="Google Shape;99;p14"/>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100" name="Google Shape;100;p14"/>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101" name="Google Shape;101;p14"/>
          <p:cNvSpPr txBox="1"/>
          <p:nvPr/>
        </p:nvSpPr>
        <p:spPr>
          <a:xfrm>
            <a:off x="6441050" y="1485150"/>
            <a:ext cx="2300400" cy="19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duct Slide">
  <p:cSld name="CUSTOM_5_1">
    <p:spTree>
      <p:nvGrpSpPr>
        <p:cNvPr id="1" name="Shape 102"/>
        <p:cNvGrpSpPr/>
        <p:nvPr/>
      </p:nvGrpSpPr>
      <p:grpSpPr>
        <a:xfrm>
          <a:off x="0" y="0"/>
          <a:ext cx="0" cy="0"/>
          <a:chOff x="0" y="0"/>
          <a:chExt cx="0" cy="0"/>
        </a:xfrm>
      </p:grpSpPr>
      <p:pic>
        <p:nvPicPr>
          <p:cNvPr id="103" name="Google Shape;103;p15"/>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104" name="Google Shape;104;p15"/>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105" name="Google Shape;105;p15"/>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106" name="Google Shape;106;p15"/>
          <p:cNvSpPr txBox="1">
            <a:spLocks noGrp="1"/>
          </p:cNvSpPr>
          <p:nvPr>
            <p:ph type="title"/>
          </p:nvPr>
        </p:nvSpPr>
        <p:spPr>
          <a:xfrm>
            <a:off x="404050" y="358075"/>
            <a:ext cx="38748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107" name="Google Shape;107;p15"/>
          <p:cNvSpPr txBox="1">
            <a:spLocks noGrp="1"/>
          </p:cNvSpPr>
          <p:nvPr>
            <p:ph type="subTitle" idx="1"/>
          </p:nvPr>
        </p:nvSpPr>
        <p:spPr>
          <a:xfrm>
            <a:off x="404050" y="772875"/>
            <a:ext cx="38748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5"/>
          <p:cNvSpPr txBox="1">
            <a:spLocks noGrp="1"/>
          </p:cNvSpPr>
          <p:nvPr>
            <p:ph type="subTitle" idx="2"/>
          </p:nvPr>
        </p:nvSpPr>
        <p:spPr>
          <a:xfrm>
            <a:off x="402320" y="2575358"/>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09" name="Google Shape;109;p15"/>
          <p:cNvSpPr txBox="1">
            <a:spLocks noGrp="1"/>
          </p:cNvSpPr>
          <p:nvPr>
            <p:ph type="subTitle" idx="3"/>
          </p:nvPr>
        </p:nvSpPr>
        <p:spPr>
          <a:xfrm>
            <a:off x="402325" y="1755479"/>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10" name="Google Shape;110;p15"/>
          <p:cNvSpPr txBox="1">
            <a:spLocks noGrp="1"/>
          </p:cNvSpPr>
          <p:nvPr>
            <p:ph type="subTitle" idx="4"/>
          </p:nvPr>
        </p:nvSpPr>
        <p:spPr>
          <a:xfrm>
            <a:off x="402325" y="2892600"/>
            <a:ext cx="38748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11" name="Google Shape;111;p15"/>
          <p:cNvSpPr txBox="1">
            <a:spLocks noGrp="1"/>
          </p:cNvSpPr>
          <p:nvPr>
            <p:ph type="subTitle" idx="5"/>
          </p:nvPr>
        </p:nvSpPr>
        <p:spPr>
          <a:xfrm>
            <a:off x="402325" y="2072725"/>
            <a:ext cx="38748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12" name="Google Shape;112;p15"/>
          <p:cNvSpPr txBox="1">
            <a:spLocks noGrp="1"/>
          </p:cNvSpPr>
          <p:nvPr>
            <p:ph type="subTitle" idx="6"/>
          </p:nvPr>
        </p:nvSpPr>
        <p:spPr>
          <a:xfrm>
            <a:off x="402321" y="3395233"/>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13" name="Google Shape;113;p15"/>
          <p:cNvSpPr txBox="1">
            <a:spLocks noGrp="1"/>
          </p:cNvSpPr>
          <p:nvPr>
            <p:ph type="subTitle" idx="7"/>
          </p:nvPr>
        </p:nvSpPr>
        <p:spPr>
          <a:xfrm>
            <a:off x="402320" y="3712483"/>
            <a:ext cx="38748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cxnSp>
        <p:nvCxnSpPr>
          <p:cNvPr id="114" name="Google Shape;114;p15"/>
          <p:cNvCxnSpPr/>
          <p:nvPr/>
        </p:nvCxnSpPr>
        <p:spPr>
          <a:xfrm>
            <a:off x="488975" y="1472854"/>
            <a:ext cx="647700" cy="0"/>
          </a:xfrm>
          <a:prstGeom prst="straightConnector1">
            <a:avLst/>
          </a:prstGeom>
          <a:noFill/>
          <a:ln w="9525" cap="flat" cmpd="sng">
            <a:solidFill>
              <a:srgbClr val="F22F46"/>
            </a:solidFill>
            <a:prstDash val="solid"/>
            <a:round/>
            <a:headEnd type="none" w="sm" len="sm"/>
            <a:tailEnd type="none" w="sm" len="sm"/>
          </a:ln>
        </p:spPr>
      </p:cxnSp>
      <p:sp>
        <p:nvSpPr>
          <p:cNvPr id="115" name="Google Shape;115;p15"/>
          <p:cNvSpPr txBox="1"/>
          <p:nvPr/>
        </p:nvSpPr>
        <p:spPr>
          <a:xfrm>
            <a:off x="4441150" y="1961300"/>
            <a:ext cx="2300400" cy="19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duct Slide 2">
  <p:cSld name="CUSTOM_5_1_1">
    <p:spTree>
      <p:nvGrpSpPr>
        <p:cNvPr id="1" name="Shape 116"/>
        <p:cNvGrpSpPr/>
        <p:nvPr/>
      </p:nvGrpSpPr>
      <p:grpSpPr>
        <a:xfrm>
          <a:off x="0" y="0"/>
          <a:ext cx="0" cy="0"/>
          <a:chOff x="0" y="0"/>
          <a:chExt cx="0" cy="0"/>
        </a:xfrm>
      </p:grpSpPr>
      <p:pic>
        <p:nvPicPr>
          <p:cNvPr id="117" name="Google Shape;117;p16"/>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118" name="Google Shape;118;p16"/>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119" name="Google Shape;119;p16"/>
          <p:cNvSpPr txBox="1">
            <a:spLocks noGrp="1"/>
          </p:cNvSpPr>
          <p:nvPr>
            <p:ph type="title"/>
          </p:nvPr>
        </p:nvSpPr>
        <p:spPr>
          <a:xfrm>
            <a:off x="404048" y="358075"/>
            <a:ext cx="38748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120" name="Google Shape;120;p16"/>
          <p:cNvSpPr txBox="1">
            <a:spLocks noGrp="1"/>
          </p:cNvSpPr>
          <p:nvPr>
            <p:ph type="subTitle" idx="1"/>
          </p:nvPr>
        </p:nvSpPr>
        <p:spPr>
          <a:xfrm>
            <a:off x="404050" y="772870"/>
            <a:ext cx="38748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16"/>
          <p:cNvSpPr txBox="1">
            <a:spLocks noGrp="1"/>
          </p:cNvSpPr>
          <p:nvPr>
            <p:ph type="subTitle" idx="2"/>
          </p:nvPr>
        </p:nvSpPr>
        <p:spPr>
          <a:xfrm>
            <a:off x="402320" y="2711497"/>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22" name="Google Shape;122;p16"/>
          <p:cNvSpPr txBox="1">
            <a:spLocks noGrp="1"/>
          </p:cNvSpPr>
          <p:nvPr>
            <p:ph type="subTitle" idx="3"/>
          </p:nvPr>
        </p:nvSpPr>
        <p:spPr>
          <a:xfrm>
            <a:off x="402325" y="1755479"/>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23" name="Google Shape;123;p16"/>
          <p:cNvSpPr txBox="1">
            <a:spLocks noGrp="1"/>
          </p:cNvSpPr>
          <p:nvPr>
            <p:ph type="subTitle" idx="4"/>
          </p:nvPr>
        </p:nvSpPr>
        <p:spPr>
          <a:xfrm>
            <a:off x="402325" y="3028751"/>
            <a:ext cx="3874800" cy="55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24" name="Google Shape;124;p16"/>
          <p:cNvSpPr txBox="1">
            <a:spLocks noGrp="1"/>
          </p:cNvSpPr>
          <p:nvPr>
            <p:ph type="subTitle" idx="5"/>
          </p:nvPr>
        </p:nvSpPr>
        <p:spPr>
          <a:xfrm>
            <a:off x="402325" y="2072723"/>
            <a:ext cx="3874800" cy="55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25" name="Google Shape;125;p16"/>
          <p:cNvSpPr txBox="1">
            <a:spLocks noGrp="1"/>
          </p:cNvSpPr>
          <p:nvPr>
            <p:ph type="subTitle" idx="6"/>
          </p:nvPr>
        </p:nvSpPr>
        <p:spPr>
          <a:xfrm>
            <a:off x="402321" y="3667522"/>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26" name="Google Shape;126;p16"/>
          <p:cNvSpPr txBox="1">
            <a:spLocks noGrp="1"/>
          </p:cNvSpPr>
          <p:nvPr>
            <p:ph type="subTitle" idx="7"/>
          </p:nvPr>
        </p:nvSpPr>
        <p:spPr>
          <a:xfrm>
            <a:off x="402325" y="3984776"/>
            <a:ext cx="3874800" cy="55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cxnSp>
        <p:nvCxnSpPr>
          <p:cNvPr id="127" name="Google Shape;127;p16"/>
          <p:cNvCxnSpPr/>
          <p:nvPr/>
        </p:nvCxnSpPr>
        <p:spPr>
          <a:xfrm>
            <a:off x="488975" y="1472854"/>
            <a:ext cx="647700" cy="0"/>
          </a:xfrm>
          <a:prstGeom prst="straightConnector1">
            <a:avLst/>
          </a:prstGeom>
          <a:noFill/>
          <a:ln w="9525" cap="flat" cmpd="sng">
            <a:solidFill>
              <a:srgbClr val="F22F46"/>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Slide">
  <p:cSld name="CUSTOM_6">
    <p:spTree>
      <p:nvGrpSpPr>
        <p:cNvPr id="1" name="Shape 128"/>
        <p:cNvGrpSpPr/>
        <p:nvPr/>
      </p:nvGrpSpPr>
      <p:grpSpPr>
        <a:xfrm>
          <a:off x="0" y="0"/>
          <a:ext cx="0" cy="0"/>
          <a:chOff x="0" y="0"/>
          <a:chExt cx="0" cy="0"/>
        </a:xfrm>
      </p:grpSpPr>
      <p:pic>
        <p:nvPicPr>
          <p:cNvPr id="129" name="Google Shape;129;p17"/>
          <p:cNvPicPr preferRelativeResize="0"/>
          <p:nvPr/>
        </p:nvPicPr>
        <p:blipFill>
          <a:blip r:embed="rId2">
            <a:alphaModFix/>
          </a:blip>
          <a:stretch>
            <a:fillRect/>
          </a:stretch>
        </p:blipFill>
        <p:spPr>
          <a:xfrm>
            <a:off x="0" y="4343411"/>
            <a:ext cx="9143998" cy="800089"/>
          </a:xfrm>
          <a:prstGeom prst="rect">
            <a:avLst/>
          </a:prstGeom>
          <a:noFill/>
          <a:ln>
            <a:noFill/>
          </a:ln>
        </p:spPr>
      </p:pic>
      <p:sp>
        <p:nvSpPr>
          <p:cNvPr id="130" name="Google Shape;130;p17"/>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pic>
        <p:nvPicPr>
          <p:cNvPr id="131" name="Google Shape;131;p17"/>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132" name="Google Shape;132;p17"/>
          <p:cNvSpPr txBox="1">
            <a:spLocks noGrp="1"/>
          </p:cNvSpPr>
          <p:nvPr>
            <p:ph type="title"/>
          </p:nvPr>
        </p:nvSpPr>
        <p:spPr>
          <a:xfrm>
            <a:off x="1364250" y="1934700"/>
            <a:ext cx="6415500" cy="914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2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2600">
                <a:latin typeface="Helvetica Neue Light"/>
                <a:ea typeface="Helvetica Neue Light"/>
                <a:cs typeface="Helvetica Neue Light"/>
                <a:sym typeface="Helvetica Neue Light"/>
              </a:defRPr>
            </a:lvl2pPr>
            <a:lvl3pPr lvl="2" algn="ctr" rtl="0">
              <a:spcBef>
                <a:spcPts val="0"/>
              </a:spcBef>
              <a:spcAft>
                <a:spcPts val="0"/>
              </a:spcAft>
              <a:buNone/>
              <a:defRPr sz="2600">
                <a:latin typeface="Helvetica Neue Light"/>
                <a:ea typeface="Helvetica Neue Light"/>
                <a:cs typeface="Helvetica Neue Light"/>
                <a:sym typeface="Helvetica Neue Light"/>
              </a:defRPr>
            </a:lvl3pPr>
            <a:lvl4pPr lvl="3" algn="ctr" rtl="0">
              <a:spcBef>
                <a:spcPts val="0"/>
              </a:spcBef>
              <a:spcAft>
                <a:spcPts val="0"/>
              </a:spcAft>
              <a:buNone/>
              <a:defRPr sz="2600">
                <a:latin typeface="Helvetica Neue Light"/>
                <a:ea typeface="Helvetica Neue Light"/>
                <a:cs typeface="Helvetica Neue Light"/>
                <a:sym typeface="Helvetica Neue Light"/>
              </a:defRPr>
            </a:lvl4pPr>
            <a:lvl5pPr lvl="4" algn="ctr" rtl="0">
              <a:spcBef>
                <a:spcPts val="0"/>
              </a:spcBef>
              <a:spcAft>
                <a:spcPts val="0"/>
              </a:spcAft>
              <a:buNone/>
              <a:defRPr sz="2600">
                <a:latin typeface="Helvetica Neue Light"/>
                <a:ea typeface="Helvetica Neue Light"/>
                <a:cs typeface="Helvetica Neue Light"/>
                <a:sym typeface="Helvetica Neue Light"/>
              </a:defRPr>
            </a:lvl5pPr>
            <a:lvl6pPr lvl="5" algn="ctr" rtl="0">
              <a:spcBef>
                <a:spcPts val="0"/>
              </a:spcBef>
              <a:spcAft>
                <a:spcPts val="0"/>
              </a:spcAft>
              <a:buNone/>
              <a:defRPr sz="2600">
                <a:latin typeface="Helvetica Neue Light"/>
                <a:ea typeface="Helvetica Neue Light"/>
                <a:cs typeface="Helvetica Neue Light"/>
                <a:sym typeface="Helvetica Neue Light"/>
              </a:defRPr>
            </a:lvl6pPr>
            <a:lvl7pPr lvl="6" algn="ctr" rtl="0">
              <a:spcBef>
                <a:spcPts val="0"/>
              </a:spcBef>
              <a:spcAft>
                <a:spcPts val="0"/>
              </a:spcAft>
              <a:buNone/>
              <a:defRPr sz="2600">
                <a:latin typeface="Helvetica Neue Light"/>
                <a:ea typeface="Helvetica Neue Light"/>
                <a:cs typeface="Helvetica Neue Light"/>
                <a:sym typeface="Helvetica Neue Light"/>
              </a:defRPr>
            </a:lvl7pPr>
            <a:lvl8pPr lvl="7" algn="ctr" rtl="0">
              <a:spcBef>
                <a:spcPts val="0"/>
              </a:spcBef>
              <a:spcAft>
                <a:spcPts val="0"/>
              </a:spcAft>
              <a:buNone/>
              <a:defRPr sz="2600">
                <a:latin typeface="Helvetica Neue Light"/>
                <a:ea typeface="Helvetica Neue Light"/>
                <a:cs typeface="Helvetica Neue Light"/>
                <a:sym typeface="Helvetica Neue Light"/>
              </a:defRPr>
            </a:lvl8pPr>
            <a:lvl9pPr lvl="8" algn="ctr"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133" name="Google Shape;133;p17"/>
          <p:cNvSpPr txBox="1"/>
          <p:nvPr/>
        </p:nvSpPr>
        <p:spPr>
          <a:xfrm>
            <a:off x="2961725" y="3465550"/>
            <a:ext cx="3575100" cy="6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er Stories Quote">
  <p:cSld name="CUSTOM_10">
    <p:spTree>
      <p:nvGrpSpPr>
        <p:cNvPr id="1" name="Shape 134"/>
        <p:cNvGrpSpPr/>
        <p:nvPr/>
      </p:nvGrpSpPr>
      <p:grpSpPr>
        <a:xfrm>
          <a:off x="0" y="0"/>
          <a:ext cx="0" cy="0"/>
          <a:chOff x="0" y="0"/>
          <a:chExt cx="0" cy="0"/>
        </a:xfrm>
      </p:grpSpPr>
      <p:pic>
        <p:nvPicPr>
          <p:cNvPr id="135" name="Google Shape;135;p18" descr="Image"/>
          <p:cNvPicPr preferRelativeResize="0"/>
          <p:nvPr/>
        </p:nvPicPr>
        <p:blipFill rotWithShape="1">
          <a:blip r:embed="rId2">
            <a:alphaModFix amt="25000"/>
          </a:blip>
          <a:srcRect/>
          <a:stretch/>
        </p:blipFill>
        <p:spPr>
          <a:xfrm>
            <a:off x="589130" y="451246"/>
            <a:ext cx="1369410" cy="1246313"/>
          </a:xfrm>
          <a:prstGeom prst="rect">
            <a:avLst/>
          </a:prstGeom>
          <a:noFill/>
          <a:ln>
            <a:noFill/>
          </a:ln>
        </p:spPr>
      </p:pic>
      <p:sp>
        <p:nvSpPr>
          <p:cNvPr id="136" name="Google Shape;136;p18"/>
          <p:cNvSpPr/>
          <p:nvPr/>
        </p:nvSpPr>
        <p:spPr>
          <a:xfrm>
            <a:off x="0" y="2790846"/>
            <a:ext cx="9144036" cy="2352672"/>
          </a:xfrm>
          <a:custGeom>
            <a:avLst/>
            <a:gdLst/>
            <a:ahLst/>
            <a:cxnLst/>
            <a:rect l="l" t="t" r="r" b="b"/>
            <a:pathLst>
              <a:path w="21600" h="21600" extrusionOk="0">
                <a:moveTo>
                  <a:pt x="0" y="0"/>
                </a:moveTo>
                <a:close/>
                <a:moveTo>
                  <a:pt x="0" y="9743"/>
                </a:moveTo>
                <a:lnTo>
                  <a:pt x="0" y="21600"/>
                </a:lnTo>
                <a:lnTo>
                  <a:pt x="21600" y="21600"/>
                </a:lnTo>
                <a:lnTo>
                  <a:pt x="21600" y="0"/>
                </a:lnTo>
                <a:close/>
              </a:path>
            </a:pathLst>
          </a:custGeom>
          <a:solidFill>
            <a:srgbClr val="F22F46"/>
          </a:solid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137" name="Google Shape;137;p18"/>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138" name="Google Shape;138;p18"/>
          <p:cNvSpPr/>
          <p:nvPr/>
        </p:nvSpPr>
        <p:spPr>
          <a:xfrm>
            <a:off x="713775" y="566200"/>
            <a:ext cx="7676100" cy="39858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txBox="1">
            <a:spLocks noGrp="1"/>
          </p:cNvSpPr>
          <p:nvPr>
            <p:ph type="title"/>
          </p:nvPr>
        </p:nvSpPr>
        <p:spPr>
          <a:xfrm>
            <a:off x="1272000" y="1009697"/>
            <a:ext cx="6600000" cy="1509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2pPr>
            <a:lvl3pPr lvl="2"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3pPr>
            <a:lvl4pPr lvl="3"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4pPr>
            <a:lvl5pPr lvl="4"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5pPr>
            <a:lvl6pPr lvl="5"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6pPr>
            <a:lvl7pPr lvl="6"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7pPr>
            <a:lvl8pPr lvl="7"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8pPr>
            <a:lvl9pPr lvl="8"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9pPr>
          </a:lstStyle>
          <a:p>
            <a:endParaRPr/>
          </a:p>
        </p:txBody>
      </p:sp>
      <p:sp>
        <p:nvSpPr>
          <p:cNvPr id="140" name="Google Shape;140;p18"/>
          <p:cNvSpPr txBox="1">
            <a:spLocks noGrp="1"/>
          </p:cNvSpPr>
          <p:nvPr>
            <p:ph type="title" idx="2"/>
          </p:nvPr>
        </p:nvSpPr>
        <p:spPr>
          <a:xfrm>
            <a:off x="3066300" y="2702472"/>
            <a:ext cx="3011400" cy="360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2pPr>
            <a:lvl3pPr lvl="2"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3pPr>
            <a:lvl4pPr lvl="3"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4pPr>
            <a:lvl5pPr lvl="4"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5pPr>
            <a:lvl6pPr lvl="5"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6pPr>
            <a:lvl7pPr lvl="6"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7pPr>
            <a:lvl8pPr lvl="7"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8pPr>
            <a:lvl9pPr lvl="8"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9pPr>
          </a:lstStyle>
          <a:p>
            <a:endParaRPr/>
          </a:p>
        </p:txBody>
      </p:sp>
      <p:sp>
        <p:nvSpPr>
          <p:cNvPr id="141" name="Google Shape;141;p18"/>
          <p:cNvSpPr txBox="1">
            <a:spLocks noGrp="1"/>
          </p:cNvSpPr>
          <p:nvPr>
            <p:ph type="title" idx="3"/>
          </p:nvPr>
        </p:nvSpPr>
        <p:spPr>
          <a:xfrm>
            <a:off x="3066325" y="3029037"/>
            <a:ext cx="3011400" cy="360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2pPr>
            <a:lvl3pPr lvl="2"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3pPr>
            <a:lvl4pPr lvl="3"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4pPr>
            <a:lvl5pPr lvl="4"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5pPr>
            <a:lvl6pPr lvl="5"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6pPr>
            <a:lvl7pPr lvl="6"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7pPr>
            <a:lvl8pPr lvl="7"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8pPr>
            <a:lvl9pPr lvl="8"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9pPr>
          </a:lstStyle>
          <a:p>
            <a:endParaRPr/>
          </a:p>
        </p:txBody>
      </p:sp>
      <p:sp>
        <p:nvSpPr>
          <p:cNvPr id="142" name="Google Shape;142;p18"/>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ocess Slide">
  <p:cSld name="CUSTOM_11">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404050" y="358075"/>
            <a:ext cx="67431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cxnSp>
        <p:nvCxnSpPr>
          <p:cNvPr id="145" name="Google Shape;145;p19"/>
          <p:cNvCxnSpPr/>
          <p:nvPr/>
        </p:nvCxnSpPr>
        <p:spPr>
          <a:xfrm>
            <a:off x="500937" y="965744"/>
            <a:ext cx="647700" cy="0"/>
          </a:xfrm>
          <a:prstGeom prst="straightConnector1">
            <a:avLst/>
          </a:prstGeom>
          <a:noFill/>
          <a:ln w="9525" cap="flat" cmpd="sng">
            <a:solidFill>
              <a:srgbClr val="F22F46"/>
            </a:solidFill>
            <a:prstDash val="solid"/>
            <a:round/>
            <a:headEnd type="none" w="sm" len="sm"/>
            <a:tailEnd type="none" w="sm" len="sm"/>
          </a:ln>
        </p:spPr>
      </p:cxnSp>
      <p:pic>
        <p:nvPicPr>
          <p:cNvPr id="146" name="Google Shape;146;p19"/>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147" name="Google Shape;147;p19"/>
          <p:cNvSpPr txBox="1">
            <a:spLocks noGrp="1"/>
          </p:cNvSpPr>
          <p:nvPr>
            <p:ph type="subTitle" idx="1"/>
          </p:nvPr>
        </p:nvSpPr>
        <p:spPr>
          <a:xfrm>
            <a:off x="811000" y="3258330"/>
            <a:ext cx="1629900" cy="99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48" name="Google Shape;148;p19"/>
          <p:cNvSpPr txBox="1">
            <a:spLocks noGrp="1"/>
          </p:cNvSpPr>
          <p:nvPr>
            <p:ph type="subTitle" idx="2"/>
          </p:nvPr>
        </p:nvSpPr>
        <p:spPr>
          <a:xfrm>
            <a:off x="2727525" y="3258330"/>
            <a:ext cx="1629900" cy="99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49" name="Google Shape;149;p19"/>
          <p:cNvSpPr txBox="1">
            <a:spLocks noGrp="1"/>
          </p:cNvSpPr>
          <p:nvPr>
            <p:ph type="subTitle" idx="3"/>
          </p:nvPr>
        </p:nvSpPr>
        <p:spPr>
          <a:xfrm>
            <a:off x="4632375" y="3258330"/>
            <a:ext cx="1629900" cy="99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50" name="Google Shape;150;p19"/>
          <p:cNvSpPr txBox="1">
            <a:spLocks noGrp="1"/>
          </p:cNvSpPr>
          <p:nvPr>
            <p:ph type="subTitle" idx="4"/>
          </p:nvPr>
        </p:nvSpPr>
        <p:spPr>
          <a:xfrm>
            <a:off x="6537225" y="3258330"/>
            <a:ext cx="1629900" cy="99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51" name="Google Shape;151;p19"/>
          <p:cNvSpPr txBox="1">
            <a:spLocks noGrp="1"/>
          </p:cNvSpPr>
          <p:nvPr>
            <p:ph type="subTitle" idx="5"/>
          </p:nvPr>
        </p:nvSpPr>
        <p:spPr>
          <a:xfrm>
            <a:off x="811000" y="2585700"/>
            <a:ext cx="1629900" cy="588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9pPr>
          </a:lstStyle>
          <a:p>
            <a:endParaRPr/>
          </a:p>
        </p:txBody>
      </p:sp>
      <p:sp>
        <p:nvSpPr>
          <p:cNvPr id="152" name="Google Shape;152;p19"/>
          <p:cNvSpPr txBox="1">
            <a:spLocks noGrp="1"/>
          </p:cNvSpPr>
          <p:nvPr>
            <p:ph type="subTitle" idx="6"/>
          </p:nvPr>
        </p:nvSpPr>
        <p:spPr>
          <a:xfrm>
            <a:off x="2727525" y="2585700"/>
            <a:ext cx="1629900" cy="588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9pPr>
          </a:lstStyle>
          <a:p>
            <a:endParaRPr/>
          </a:p>
        </p:txBody>
      </p:sp>
      <p:sp>
        <p:nvSpPr>
          <p:cNvPr id="153" name="Google Shape;153;p19"/>
          <p:cNvSpPr txBox="1">
            <a:spLocks noGrp="1"/>
          </p:cNvSpPr>
          <p:nvPr>
            <p:ph type="subTitle" idx="7"/>
          </p:nvPr>
        </p:nvSpPr>
        <p:spPr>
          <a:xfrm>
            <a:off x="4632375" y="2585700"/>
            <a:ext cx="1629900" cy="588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9pPr>
          </a:lstStyle>
          <a:p>
            <a:endParaRPr/>
          </a:p>
        </p:txBody>
      </p:sp>
      <p:sp>
        <p:nvSpPr>
          <p:cNvPr id="154" name="Google Shape;154;p19"/>
          <p:cNvSpPr txBox="1">
            <a:spLocks noGrp="1"/>
          </p:cNvSpPr>
          <p:nvPr>
            <p:ph type="subTitle" idx="8"/>
          </p:nvPr>
        </p:nvSpPr>
        <p:spPr>
          <a:xfrm>
            <a:off x="6537263" y="2585712"/>
            <a:ext cx="1629900" cy="588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dustry Slide 1">
  <p:cSld name="CUSTOM_12">
    <p:spTree>
      <p:nvGrpSpPr>
        <p:cNvPr id="1" name="Shape 155"/>
        <p:cNvGrpSpPr/>
        <p:nvPr/>
      </p:nvGrpSpPr>
      <p:grpSpPr>
        <a:xfrm>
          <a:off x="0" y="0"/>
          <a:ext cx="0" cy="0"/>
          <a:chOff x="0" y="0"/>
          <a:chExt cx="0" cy="0"/>
        </a:xfrm>
      </p:grpSpPr>
      <p:sp>
        <p:nvSpPr>
          <p:cNvPr id="156" name="Google Shape;156;p20"/>
          <p:cNvSpPr/>
          <p:nvPr/>
        </p:nvSpPr>
        <p:spPr>
          <a:xfrm>
            <a:off x="4745627" y="0"/>
            <a:ext cx="4401378" cy="5143500"/>
          </a:xfrm>
          <a:custGeom>
            <a:avLst/>
            <a:gdLst/>
            <a:ahLst/>
            <a:cxnLst/>
            <a:rect l="l" t="t" r="r" b="b"/>
            <a:pathLst>
              <a:path w="21600" h="21600" extrusionOk="0">
                <a:moveTo>
                  <a:pt x="6019" y="0"/>
                </a:moveTo>
                <a:lnTo>
                  <a:pt x="21600" y="0"/>
                </a:lnTo>
                <a:lnTo>
                  <a:pt x="21600" y="21600"/>
                </a:lnTo>
                <a:lnTo>
                  <a:pt x="0" y="21600"/>
                </a:lnTo>
                <a:lnTo>
                  <a:pt x="6019" y="0"/>
                </a:lnTo>
                <a:close/>
              </a:path>
            </a:pathLst>
          </a:custGeom>
          <a:solidFill>
            <a:srgbClr val="F22F4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157" name="Google Shape;157;p20"/>
          <p:cNvPicPr preferRelativeResize="0"/>
          <p:nvPr/>
        </p:nvPicPr>
        <p:blipFill rotWithShape="1">
          <a:blip r:embed="rId2">
            <a:alphaModFix/>
          </a:blip>
          <a:srcRect/>
          <a:stretch/>
        </p:blipFill>
        <p:spPr>
          <a:xfrm>
            <a:off x="8774945" y="108845"/>
            <a:ext cx="244250" cy="249225"/>
          </a:xfrm>
          <a:prstGeom prst="rect">
            <a:avLst/>
          </a:prstGeom>
          <a:noFill/>
          <a:ln>
            <a:noFill/>
          </a:ln>
        </p:spPr>
      </p:pic>
      <p:pic>
        <p:nvPicPr>
          <p:cNvPr id="158" name="Google Shape;158;p20" descr="Image"/>
          <p:cNvPicPr preferRelativeResize="0"/>
          <p:nvPr/>
        </p:nvPicPr>
        <p:blipFill rotWithShape="1">
          <a:blip r:embed="rId3">
            <a:alphaModFix amt="25000"/>
          </a:blip>
          <a:srcRect/>
          <a:stretch/>
        </p:blipFill>
        <p:spPr>
          <a:xfrm>
            <a:off x="589130" y="451246"/>
            <a:ext cx="1369410" cy="1246313"/>
          </a:xfrm>
          <a:prstGeom prst="rect">
            <a:avLst/>
          </a:prstGeom>
          <a:noFill/>
          <a:ln>
            <a:noFill/>
          </a:ln>
        </p:spPr>
      </p:pic>
      <p:sp>
        <p:nvSpPr>
          <p:cNvPr id="159" name="Google Shape;159;p20"/>
          <p:cNvSpPr/>
          <p:nvPr/>
        </p:nvSpPr>
        <p:spPr>
          <a:xfrm>
            <a:off x="713775" y="566200"/>
            <a:ext cx="7676100" cy="39858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txBox="1">
            <a:spLocks noGrp="1"/>
          </p:cNvSpPr>
          <p:nvPr>
            <p:ph type="title"/>
          </p:nvPr>
        </p:nvSpPr>
        <p:spPr>
          <a:xfrm>
            <a:off x="1374100" y="1595450"/>
            <a:ext cx="2607900" cy="50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61" name="Google Shape;161;p20"/>
          <p:cNvSpPr txBox="1">
            <a:spLocks noGrp="1"/>
          </p:cNvSpPr>
          <p:nvPr>
            <p:ph type="subTitle" idx="1"/>
          </p:nvPr>
        </p:nvSpPr>
        <p:spPr>
          <a:xfrm>
            <a:off x="1374100" y="2161875"/>
            <a:ext cx="2607900" cy="187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latin typeface="Helvetica Neue Light"/>
                <a:ea typeface="Helvetica Neue Light"/>
                <a:cs typeface="Helvetica Neue Light"/>
                <a:sym typeface="Helvetica Neue Light"/>
              </a:defRPr>
            </a:lvl2pPr>
            <a:lvl3pPr lvl="2" rtl="0">
              <a:spcBef>
                <a:spcPts val="0"/>
              </a:spcBef>
              <a:spcAft>
                <a:spcPts val="0"/>
              </a:spcAft>
              <a:buNone/>
              <a:defRPr sz="1200">
                <a:latin typeface="Helvetica Neue Light"/>
                <a:ea typeface="Helvetica Neue Light"/>
                <a:cs typeface="Helvetica Neue Light"/>
                <a:sym typeface="Helvetica Neue Light"/>
              </a:defRPr>
            </a:lvl3pPr>
            <a:lvl4pPr lvl="3" rtl="0">
              <a:spcBef>
                <a:spcPts val="0"/>
              </a:spcBef>
              <a:spcAft>
                <a:spcPts val="0"/>
              </a:spcAft>
              <a:buNone/>
              <a:defRPr sz="1200">
                <a:latin typeface="Helvetica Neue Light"/>
                <a:ea typeface="Helvetica Neue Light"/>
                <a:cs typeface="Helvetica Neue Light"/>
                <a:sym typeface="Helvetica Neue Light"/>
              </a:defRPr>
            </a:lvl4pPr>
            <a:lvl5pPr lvl="4" rtl="0">
              <a:spcBef>
                <a:spcPts val="0"/>
              </a:spcBef>
              <a:spcAft>
                <a:spcPts val="0"/>
              </a:spcAft>
              <a:buNone/>
              <a:defRPr sz="1200">
                <a:latin typeface="Helvetica Neue Light"/>
                <a:ea typeface="Helvetica Neue Light"/>
                <a:cs typeface="Helvetica Neue Light"/>
                <a:sym typeface="Helvetica Neue Light"/>
              </a:defRPr>
            </a:lvl5pPr>
            <a:lvl6pPr lvl="5" rtl="0">
              <a:spcBef>
                <a:spcPts val="0"/>
              </a:spcBef>
              <a:spcAft>
                <a:spcPts val="0"/>
              </a:spcAft>
              <a:buNone/>
              <a:defRPr sz="1200">
                <a:latin typeface="Helvetica Neue Light"/>
                <a:ea typeface="Helvetica Neue Light"/>
                <a:cs typeface="Helvetica Neue Light"/>
                <a:sym typeface="Helvetica Neue Light"/>
              </a:defRPr>
            </a:lvl6pPr>
            <a:lvl7pPr lvl="6" rtl="0">
              <a:spcBef>
                <a:spcPts val="0"/>
              </a:spcBef>
              <a:spcAft>
                <a:spcPts val="0"/>
              </a:spcAft>
              <a:buNone/>
              <a:defRPr sz="1200">
                <a:latin typeface="Helvetica Neue Light"/>
                <a:ea typeface="Helvetica Neue Light"/>
                <a:cs typeface="Helvetica Neue Light"/>
                <a:sym typeface="Helvetica Neue Light"/>
              </a:defRPr>
            </a:lvl7pPr>
            <a:lvl8pPr lvl="7" rtl="0">
              <a:spcBef>
                <a:spcPts val="0"/>
              </a:spcBef>
              <a:spcAft>
                <a:spcPts val="0"/>
              </a:spcAft>
              <a:buNone/>
              <a:defRPr sz="1200">
                <a:latin typeface="Helvetica Neue Light"/>
                <a:ea typeface="Helvetica Neue Light"/>
                <a:cs typeface="Helvetica Neue Light"/>
                <a:sym typeface="Helvetica Neue Light"/>
              </a:defRPr>
            </a:lvl8pPr>
            <a:lvl9pPr lvl="8" rtl="0">
              <a:spcBef>
                <a:spcPts val="0"/>
              </a:spcBef>
              <a:spcAft>
                <a:spcPts val="0"/>
              </a:spcAft>
              <a:buNone/>
              <a:defRPr sz="1200">
                <a:latin typeface="Helvetica Neue Light"/>
                <a:ea typeface="Helvetica Neue Light"/>
                <a:cs typeface="Helvetica Neue Light"/>
                <a:sym typeface="Helvetica Neue Light"/>
              </a:defRPr>
            </a:lvl9pPr>
          </a:lstStyle>
          <a:p>
            <a:endParaRPr/>
          </a:p>
        </p:txBody>
      </p:sp>
      <p:sp>
        <p:nvSpPr>
          <p:cNvPr id="162" name="Google Shape;162;p20"/>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3"/>
        <p:cNvGrpSpPr/>
        <p:nvPr/>
      </p:nvGrpSpPr>
      <p:grpSpPr>
        <a:xfrm>
          <a:off x="0" y="0"/>
          <a:ext cx="0" cy="0"/>
          <a:chOff x="0" y="0"/>
          <a:chExt cx="0" cy="0"/>
        </a:xfrm>
      </p:grpSpPr>
      <p:sp>
        <p:nvSpPr>
          <p:cNvPr id="14" name="Google Shape;14;p3"/>
          <p:cNvSpPr/>
          <p:nvPr/>
        </p:nvSpPr>
        <p:spPr>
          <a:xfrm>
            <a:off x="3873731" y="695000"/>
            <a:ext cx="4684419" cy="38748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16" name="Google Shape;16;p3"/>
          <p:cNvSpPr txBox="1">
            <a:spLocks noGrp="1"/>
          </p:cNvSpPr>
          <p:nvPr>
            <p:ph type="subTitle" idx="1"/>
          </p:nvPr>
        </p:nvSpPr>
        <p:spPr>
          <a:xfrm>
            <a:off x="5687400" y="1186489"/>
            <a:ext cx="2568000" cy="363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dirty="0"/>
          </a:p>
        </p:txBody>
      </p:sp>
      <p:sp>
        <p:nvSpPr>
          <p:cNvPr id="17" name="Google Shape;17;p3"/>
          <p:cNvSpPr txBox="1">
            <a:spLocks noGrp="1"/>
          </p:cNvSpPr>
          <p:nvPr>
            <p:ph type="subTitle" idx="2"/>
          </p:nvPr>
        </p:nvSpPr>
        <p:spPr>
          <a:xfrm>
            <a:off x="5687400" y="1823514"/>
            <a:ext cx="25680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8" name="Google Shape;18;p3"/>
          <p:cNvSpPr txBox="1">
            <a:spLocks noGrp="1"/>
          </p:cNvSpPr>
          <p:nvPr>
            <p:ph type="subTitle" idx="3"/>
          </p:nvPr>
        </p:nvSpPr>
        <p:spPr>
          <a:xfrm>
            <a:off x="5687400" y="2460539"/>
            <a:ext cx="25680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9" name="Google Shape;19;p3"/>
          <p:cNvSpPr txBox="1">
            <a:spLocks noGrp="1"/>
          </p:cNvSpPr>
          <p:nvPr>
            <p:ph type="subTitle" idx="4"/>
          </p:nvPr>
        </p:nvSpPr>
        <p:spPr>
          <a:xfrm>
            <a:off x="5687400" y="3097564"/>
            <a:ext cx="25680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20" name="Google Shape;20;p3"/>
          <p:cNvSpPr txBox="1">
            <a:spLocks noGrp="1"/>
          </p:cNvSpPr>
          <p:nvPr>
            <p:ph type="subTitle" idx="5"/>
          </p:nvPr>
        </p:nvSpPr>
        <p:spPr>
          <a:xfrm>
            <a:off x="5687400" y="3734589"/>
            <a:ext cx="25680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21" name="Google Shape;21;p3"/>
          <p:cNvSpPr txBox="1"/>
          <p:nvPr/>
        </p:nvSpPr>
        <p:spPr>
          <a:xfrm>
            <a:off x="178280" y="770723"/>
            <a:ext cx="2235000" cy="4956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latin typeface="Helvetica Neue Light"/>
                <a:ea typeface="Helvetica Neue Light"/>
                <a:cs typeface="Helvetica Neue Light"/>
                <a:sym typeface="Helvetica Neue Light"/>
              </a:rPr>
              <a:t>Table of Contents</a:t>
            </a:r>
            <a:endParaRPr sz="2000" dirty="0">
              <a:solidFill>
                <a:schemeClr val="lt1"/>
              </a:solidFill>
              <a:latin typeface="Helvetica Neue Light"/>
              <a:ea typeface="Helvetica Neue Light"/>
              <a:cs typeface="Helvetica Neue Light"/>
              <a:sym typeface="Helvetica Neue Light"/>
            </a:endParaRPr>
          </a:p>
        </p:txBody>
      </p:sp>
      <p:cxnSp>
        <p:nvCxnSpPr>
          <p:cNvPr id="22" name="Google Shape;22;p3"/>
          <p:cNvCxnSpPr>
            <a:cxnSpLocks/>
          </p:cNvCxnSpPr>
          <p:nvPr/>
        </p:nvCxnSpPr>
        <p:spPr>
          <a:xfrm>
            <a:off x="285375" y="1416482"/>
            <a:ext cx="1219229" cy="0"/>
          </a:xfrm>
          <a:prstGeom prst="straightConnector1">
            <a:avLst/>
          </a:prstGeom>
          <a:noFill/>
          <a:ln w="9525" cap="flat" cmpd="sng">
            <a:solidFill>
              <a:srgbClr val="F22F46"/>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dustry Slide 2">
  <p:cSld name="CUSTOM_12_1">
    <p:spTree>
      <p:nvGrpSpPr>
        <p:cNvPr id="1" name="Shape 163"/>
        <p:cNvGrpSpPr/>
        <p:nvPr/>
      </p:nvGrpSpPr>
      <p:grpSpPr>
        <a:xfrm>
          <a:off x="0" y="0"/>
          <a:ext cx="0" cy="0"/>
          <a:chOff x="0" y="0"/>
          <a:chExt cx="0" cy="0"/>
        </a:xfrm>
      </p:grpSpPr>
      <p:sp>
        <p:nvSpPr>
          <p:cNvPr id="164" name="Google Shape;164;p21"/>
          <p:cNvSpPr/>
          <p:nvPr/>
        </p:nvSpPr>
        <p:spPr>
          <a:xfrm>
            <a:off x="4745627" y="0"/>
            <a:ext cx="4401378" cy="5143500"/>
          </a:xfrm>
          <a:custGeom>
            <a:avLst/>
            <a:gdLst/>
            <a:ahLst/>
            <a:cxnLst/>
            <a:rect l="l" t="t" r="r" b="b"/>
            <a:pathLst>
              <a:path w="21600" h="21600" extrusionOk="0">
                <a:moveTo>
                  <a:pt x="6019" y="0"/>
                </a:moveTo>
                <a:lnTo>
                  <a:pt x="21600" y="0"/>
                </a:lnTo>
                <a:lnTo>
                  <a:pt x="21600" y="21600"/>
                </a:lnTo>
                <a:lnTo>
                  <a:pt x="0" y="21600"/>
                </a:lnTo>
                <a:lnTo>
                  <a:pt x="6019" y="0"/>
                </a:lnTo>
                <a:close/>
              </a:path>
            </a:pathLst>
          </a:custGeom>
          <a:solidFill>
            <a:srgbClr val="F22F4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165" name="Google Shape;165;p21"/>
          <p:cNvPicPr preferRelativeResize="0"/>
          <p:nvPr/>
        </p:nvPicPr>
        <p:blipFill rotWithShape="1">
          <a:blip r:embed="rId2">
            <a:alphaModFix/>
          </a:blip>
          <a:srcRect/>
          <a:stretch/>
        </p:blipFill>
        <p:spPr>
          <a:xfrm>
            <a:off x="8774945" y="108845"/>
            <a:ext cx="244250" cy="249225"/>
          </a:xfrm>
          <a:prstGeom prst="rect">
            <a:avLst/>
          </a:prstGeom>
          <a:noFill/>
          <a:ln>
            <a:noFill/>
          </a:ln>
        </p:spPr>
      </p:pic>
      <p:pic>
        <p:nvPicPr>
          <p:cNvPr id="166" name="Google Shape;166;p21" descr="Image"/>
          <p:cNvPicPr preferRelativeResize="0"/>
          <p:nvPr/>
        </p:nvPicPr>
        <p:blipFill rotWithShape="1">
          <a:blip r:embed="rId3">
            <a:alphaModFix amt="25000"/>
          </a:blip>
          <a:srcRect/>
          <a:stretch/>
        </p:blipFill>
        <p:spPr>
          <a:xfrm>
            <a:off x="589130" y="451246"/>
            <a:ext cx="1369410" cy="1246313"/>
          </a:xfrm>
          <a:prstGeom prst="rect">
            <a:avLst/>
          </a:prstGeom>
          <a:noFill/>
          <a:ln>
            <a:noFill/>
          </a:ln>
        </p:spPr>
      </p:pic>
      <p:sp>
        <p:nvSpPr>
          <p:cNvPr id="167" name="Google Shape;167;p21"/>
          <p:cNvSpPr/>
          <p:nvPr/>
        </p:nvSpPr>
        <p:spPr>
          <a:xfrm>
            <a:off x="713775" y="566200"/>
            <a:ext cx="7676100" cy="39858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txBox="1">
            <a:spLocks noGrp="1"/>
          </p:cNvSpPr>
          <p:nvPr>
            <p:ph type="title"/>
          </p:nvPr>
        </p:nvSpPr>
        <p:spPr>
          <a:xfrm>
            <a:off x="1207900" y="3160275"/>
            <a:ext cx="3288600" cy="1009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2pPr>
            <a:lvl3pPr lvl="2"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3pPr>
            <a:lvl4pPr lvl="3"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4pPr>
            <a:lvl5pPr lvl="4"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5pPr>
            <a:lvl6pPr lvl="5"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6pPr>
            <a:lvl7pPr lvl="6"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7pPr>
            <a:lvl8pPr lvl="7"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8pPr>
            <a:lvl9pPr lvl="8"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9pPr>
          </a:lstStyle>
          <a:p>
            <a:endParaRPr/>
          </a:p>
        </p:txBody>
      </p:sp>
      <p:sp>
        <p:nvSpPr>
          <p:cNvPr id="169" name="Google Shape;169;p21"/>
          <p:cNvSpPr txBox="1">
            <a:spLocks noGrp="1"/>
          </p:cNvSpPr>
          <p:nvPr>
            <p:ph type="title" idx="2"/>
          </p:nvPr>
        </p:nvSpPr>
        <p:spPr>
          <a:xfrm>
            <a:off x="4647500" y="3160275"/>
            <a:ext cx="3288600" cy="1009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2pPr>
            <a:lvl3pPr lvl="2"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3pPr>
            <a:lvl4pPr lvl="3"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4pPr>
            <a:lvl5pPr lvl="4"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5pPr>
            <a:lvl6pPr lvl="5"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6pPr>
            <a:lvl7pPr lvl="6"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7pPr>
            <a:lvl8pPr lvl="7"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8pPr>
            <a:lvl9pPr lvl="8"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9pPr>
          </a:lstStyle>
          <a:p>
            <a:endParaRPr/>
          </a:p>
        </p:txBody>
      </p:sp>
      <p:sp>
        <p:nvSpPr>
          <p:cNvPr id="170" name="Google Shape;170;p21"/>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tandard Text Slide">
  <p:cSld name="CUSTOM_13">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404050" y="358075"/>
            <a:ext cx="73899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cxnSp>
        <p:nvCxnSpPr>
          <p:cNvPr id="173" name="Google Shape;173;p22"/>
          <p:cNvCxnSpPr/>
          <p:nvPr/>
        </p:nvCxnSpPr>
        <p:spPr>
          <a:xfrm>
            <a:off x="500937" y="965744"/>
            <a:ext cx="647700" cy="0"/>
          </a:xfrm>
          <a:prstGeom prst="straightConnector1">
            <a:avLst/>
          </a:prstGeom>
          <a:noFill/>
          <a:ln w="9525" cap="flat" cmpd="sng">
            <a:solidFill>
              <a:srgbClr val="F22F46"/>
            </a:solidFill>
            <a:prstDash val="solid"/>
            <a:round/>
            <a:headEnd type="none" w="sm" len="sm"/>
            <a:tailEnd type="none" w="sm" len="sm"/>
          </a:ln>
        </p:spPr>
      </p:cxnSp>
      <p:sp>
        <p:nvSpPr>
          <p:cNvPr id="174" name="Google Shape;174;p22"/>
          <p:cNvSpPr txBox="1">
            <a:spLocks noGrp="1"/>
          </p:cNvSpPr>
          <p:nvPr>
            <p:ph type="subTitle" idx="1"/>
          </p:nvPr>
        </p:nvSpPr>
        <p:spPr>
          <a:xfrm>
            <a:off x="404050" y="1269600"/>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75" name="Google Shape;175;p22"/>
          <p:cNvSpPr txBox="1">
            <a:spLocks noGrp="1"/>
          </p:cNvSpPr>
          <p:nvPr>
            <p:ph type="subTitle" idx="2"/>
          </p:nvPr>
        </p:nvSpPr>
        <p:spPr>
          <a:xfrm>
            <a:off x="404050" y="1586875"/>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76" name="Google Shape;176;p22"/>
          <p:cNvSpPr txBox="1">
            <a:spLocks noGrp="1"/>
          </p:cNvSpPr>
          <p:nvPr>
            <p:ph type="subTitle" idx="3"/>
          </p:nvPr>
        </p:nvSpPr>
        <p:spPr>
          <a:xfrm>
            <a:off x="404050" y="2091350"/>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77" name="Google Shape;177;p22"/>
          <p:cNvSpPr txBox="1">
            <a:spLocks noGrp="1"/>
          </p:cNvSpPr>
          <p:nvPr>
            <p:ph type="subTitle" idx="4"/>
          </p:nvPr>
        </p:nvSpPr>
        <p:spPr>
          <a:xfrm>
            <a:off x="404050" y="2408625"/>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78" name="Google Shape;178;p22"/>
          <p:cNvSpPr txBox="1">
            <a:spLocks noGrp="1"/>
          </p:cNvSpPr>
          <p:nvPr>
            <p:ph type="subTitle" idx="5"/>
          </p:nvPr>
        </p:nvSpPr>
        <p:spPr>
          <a:xfrm>
            <a:off x="404050" y="2913100"/>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79" name="Google Shape;179;p22"/>
          <p:cNvSpPr txBox="1">
            <a:spLocks noGrp="1"/>
          </p:cNvSpPr>
          <p:nvPr>
            <p:ph type="subTitle" idx="6"/>
          </p:nvPr>
        </p:nvSpPr>
        <p:spPr>
          <a:xfrm>
            <a:off x="404050" y="3230375"/>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80" name="Google Shape;180;p22"/>
          <p:cNvSpPr txBox="1">
            <a:spLocks noGrp="1"/>
          </p:cNvSpPr>
          <p:nvPr>
            <p:ph type="subTitle" idx="7"/>
          </p:nvPr>
        </p:nvSpPr>
        <p:spPr>
          <a:xfrm>
            <a:off x="404050" y="3734850"/>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81" name="Google Shape;181;p22"/>
          <p:cNvSpPr txBox="1">
            <a:spLocks noGrp="1"/>
          </p:cNvSpPr>
          <p:nvPr>
            <p:ph type="subTitle" idx="8"/>
          </p:nvPr>
        </p:nvSpPr>
        <p:spPr>
          <a:xfrm>
            <a:off x="404050" y="4052125"/>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pic>
        <p:nvPicPr>
          <p:cNvPr id="182" name="Google Shape;182;p22"/>
          <p:cNvPicPr preferRelativeResize="0"/>
          <p:nvPr/>
        </p:nvPicPr>
        <p:blipFill>
          <a:blip r:embed="rId2">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tats Slide with Logos">
  <p:cSld name="CUSTOM_13_1">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404050" y="358075"/>
            <a:ext cx="73899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cxnSp>
        <p:nvCxnSpPr>
          <p:cNvPr id="185" name="Google Shape;185;p23"/>
          <p:cNvCxnSpPr/>
          <p:nvPr/>
        </p:nvCxnSpPr>
        <p:spPr>
          <a:xfrm>
            <a:off x="500937" y="965744"/>
            <a:ext cx="647700" cy="0"/>
          </a:xfrm>
          <a:prstGeom prst="straightConnector1">
            <a:avLst/>
          </a:prstGeom>
          <a:noFill/>
          <a:ln w="9525" cap="flat" cmpd="sng">
            <a:solidFill>
              <a:srgbClr val="F22F46"/>
            </a:solidFill>
            <a:prstDash val="solid"/>
            <a:round/>
            <a:headEnd type="none" w="sm" len="sm"/>
            <a:tailEnd type="none" w="sm" len="sm"/>
          </a:ln>
        </p:spPr>
      </p:cxnSp>
      <p:sp>
        <p:nvSpPr>
          <p:cNvPr id="186" name="Google Shape;186;p23"/>
          <p:cNvSpPr/>
          <p:nvPr/>
        </p:nvSpPr>
        <p:spPr>
          <a:xfrm>
            <a:off x="516050" y="1805550"/>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3368850" y="1805675"/>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6221650" y="1805675"/>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16050" y="4048350"/>
            <a:ext cx="2406300" cy="588600"/>
          </a:xfrm>
          <a:prstGeom prst="rect">
            <a:avLst/>
          </a:prstGeom>
          <a:solidFill>
            <a:srgbClr val="F22F46">
              <a:alpha val="4710"/>
            </a:srgbClr>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90" name="Google Shape;190;p23"/>
          <p:cNvSpPr/>
          <p:nvPr/>
        </p:nvSpPr>
        <p:spPr>
          <a:xfrm>
            <a:off x="3368850" y="4048350"/>
            <a:ext cx="2406300" cy="588600"/>
          </a:xfrm>
          <a:prstGeom prst="rect">
            <a:avLst/>
          </a:prstGeom>
          <a:solidFill>
            <a:srgbClr val="F22F46">
              <a:alpha val="4710"/>
            </a:srgbClr>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91" name="Google Shape;191;p23"/>
          <p:cNvSpPr/>
          <p:nvPr/>
        </p:nvSpPr>
        <p:spPr>
          <a:xfrm>
            <a:off x="6221650" y="4048350"/>
            <a:ext cx="2406300" cy="588600"/>
          </a:xfrm>
          <a:prstGeom prst="rect">
            <a:avLst/>
          </a:prstGeom>
          <a:solidFill>
            <a:srgbClr val="F22F46">
              <a:alpha val="4710"/>
            </a:srgbClr>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92" name="Google Shape;192;p23"/>
          <p:cNvSpPr txBox="1">
            <a:spLocks noGrp="1"/>
          </p:cNvSpPr>
          <p:nvPr>
            <p:ph type="subTitle" idx="1"/>
          </p:nvPr>
        </p:nvSpPr>
        <p:spPr>
          <a:xfrm>
            <a:off x="13331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93" name="Google Shape;193;p23"/>
          <p:cNvSpPr txBox="1">
            <a:spLocks noGrp="1"/>
          </p:cNvSpPr>
          <p:nvPr>
            <p:ph type="subTitle" idx="2"/>
          </p:nvPr>
        </p:nvSpPr>
        <p:spPr>
          <a:xfrm>
            <a:off x="41859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94" name="Google Shape;194;p23"/>
          <p:cNvSpPr txBox="1">
            <a:spLocks noGrp="1"/>
          </p:cNvSpPr>
          <p:nvPr>
            <p:ph type="subTitle" idx="3"/>
          </p:nvPr>
        </p:nvSpPr>
        <p:spPr>
          <a:xfrm>
            <a:off x="70387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95" name="Google Shape;195;p23"/>
          <p:cNvSpPr txBox="1">
            <a:spLocks noGrp="1"/>
          </p:cNvSpPr>
          <p:nvPr>
            <p:ph type="subTitle" idx="4"/>
          </p:nvPr>
        </p:nvSpPr>
        <p:spPr>
          <a:xfrm>
            <a:off x="36910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196" name="Google Shape;196;p23"/>
          <p:cNvSpPr txBox="1">
            <a:spLocks noGrp="1"/>
          </p:cNvSpPr>
          <p:nvPr>
            <p:ph type="subTitle" idx="5"/>
          </p:nvPr>
        </p:nvSpPr>
        <p:spPr>
          <a:xfrm>
            <a:off x="65438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197" name="Google Shape;197;p23"/>
          <p:cNvSpPr txBox="1">
            <a:spLocks noGrp="1"/>
          </p:cNvSpPr>
          <p:nvPr>
            <p:ph type="subTitle" idx="6"/>
          </p:nvPr>
        </p:nvSpPr>
        <p:spPr>
          <a:xfrm>
            <a:off x="3691050" y="31691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198" name="Google Shape;198;p23"/>
          <p:cNvSpPr txBox="1">
            <a:spLocks noGrp="1"/>
          </p:cNvSpPr>
          <p:nvPr>
            <p:ph type="subTitle" idx="7"/>
          </p:nvPr>
        </p:nvSpPr>
        <p:spPr>
          <a:xfrm>
            <a:off x="6543850" y="31523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199" name="Google Shape;199;p23"/>
          <p:cNvSpPr txBox="1">
            <a:spLocks noGrp="1"/>
          </p:cNvSpPr>
          <p:nvPr>
            <p:ph type="subTitle" idx="8"/>
          </p:nvPr>
        </p:nvSpPr>
        <p:spPr>
          <a:xfrm>
            <a:off x="8382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200" name="Google Shape;200;p23"/>
          <p:cNvSpPr txBox="1">
            <a:spLocks noGrp="1"/>
          </p:cNvSpPr>
          <p:nvPr>
            <p:ph type="subTitle" idx="9"/>
          </p:nvPr>
        </p:nvSpPr>
        <p:spPr>
          <a:xfrm>
            <a:off x="838250" y="31523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201" name="Google Shape;201;p23"/>
          <p:cNvSpPr txBox="1">
            <a:spLocks noGrp="1"/>
          </p:cNvSpPr>
          <p:nvPr>
            <p:ph type="subTitle" idx="13"/>
          </p:nvPr>
        </p:nvSpPr>
        <p:spPr>
          <a:xfrm>
            <a:off x="838250" y="4195050"/>
            <a:ext cx="1761900" cy="295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000">
                <a:latin typeface="Helvetica Neue Light"/>
                <a:ea typeface="Helvetica Neue Light"/>
                <a:cs typeface="Helvetica Neue Light"/>
                <a:sym typeface="Helvetica Neue Light"/>
              </a:defRPr>
            </a:lvl2pPr>
            <a:lvl3pPr lvl="2" algn="ctr" rtl="0">
              <a:spcBef>
                <a:spcPts val="0"/>
              </a:spcBef>
              <a:spcAft>
                <a:spcPts val="0"/>
              </a:spcAft>
              <a:buNone/>
              <a:defRPr sz="1000">
                <a:latin typeface="Helvetica Neue Light"/>
                <a:ea typeface="Helvetica Neue Light"/>
                <a:cs typeface="Helvetica Neue Light"/>
                <a:sym typeface="Helvetica Neue Light"/>
              </a:defRPr>
            </a:lvl3pPr>
            <a:lvl4pPr lvl="3" algn="ctr" rtl="0">
              <a:spcBef>
                <a:spcPts val="0"/>
              </a:spcBef>
              <a:spcAft>
                <a:spcPts val="0"/>
              </a:spcAft>
              <a:buNone/>
              <a:defRPr sz="1000">
                <a:latin typeface="Helvetica Neue Light"/>
                <a:ea typeface="Helvetica Neue Light"/>
                <a:cs typeface="Helvetica Neue Light"/>
                <a:sym typeface="Helvetica Neue Light"/>
              </a:defRPr>
            </a:lvl4pPr>
            <a:lvl5pPr lvl="4" algn="ctr" rtl="0">
              <a:spcBef>
                <a:spcPts val="0"/>
              </a:spcBef>
              <a:spcAft>
                <a:spcPts val="0"/>
              </a:spcAft>
              <a:buNone/>
              <a:defRPr sz="1000">
                <a:latin typeface="Helvetica Neue Light"/>
                <a:ea typeface="Helvetica Neue Light"/>
                <a:cs typeface="Helvetica Neue Light"/>
                <a:sym typeface="Helvetica Neue Light"/>
              </a:defRPr>
            </a:lvl5pPr>
            <a:lvl6pPr lvl="5" algn="ctr" rtl="0">
              <a:spcBef>
                <a:spcPts val="0"/>
              </a:spcBef>
              <a:spcAft>
                <a:spcPts val="0"/>
              </a:spcAft>
              <a:buNone/>
              <a:defRPr sz="1000">
                <a:latin typeface="Helvetica Neue Light"/>
                <a:ea typeface="Helvetica Neue Light"/>
                <a:cs typeface="Helvetica Neue Light"/>
                <a:sym typeface="Helvetica Neue Light"/>
              </a:defRPr>
            </a:lvl6pPr>
            <a:lvl7pPr lvl="6" algn="ctr" rtl="0">
              <a:spcBef>
                <a:spcPts val="0"/>
              </a:spcBef>
              <a:spcAft>
                <a:spcPts val="0"/>
              </a:spcAft>
              <a:buNone/>
              <a:defRPr sz="1000">
                <a:latin typeface="Helvetica Neue Light"/>
                <a:ea typeface="Helvetica Neue Light"/>
                <a:cs typeface="Helvetica Neue Light"/>
                <a:sym typeface="Helvetica Neue Light"/>
              </a:defRPr>
            </a:lvl7pPr>
            <a:lvl8pPr lvl="7" algn="ctr" rtl="0">
              <a:spcBef>
                <a:spcPts val="0"/>
              </a:spcBef>
              <a:spcAft>
                <a:spcPts val="0"/>
              </a:spcAft>
              <a:buNone/>
              <a:defRPr sz="1000">
                <a:latin typeface="Helvetica Neue Light"/>
                <a:ea typeface="Helvetica Neue Light"/>
                <a:cs typeface="Helvetica Neue Light"/>
                <a:sym typeface="Helvetica Neue Light"/>
              </a:defRPr>
            </a:lvl8pPr>
            <a:lvl9pPr lvl="8" algn="ctr" rtl="0">
              <a:spcBef>
                <a:spcPts val="0"/>
              </a:spcBef>
              <a:spcAft>
                <a:spcPts val="0"/>
              </a:spcAft>
              <a:buNone/>
              <a:defRPr sz="1000">
                <a:latin typeface="Helvetica Neue Light"/>
                <a:ea typeface="Helvetica Neue Light"/>
                <a:cs typeface="Helvetica Neue Light"/>
                <a:sym typeface="Helvetica Neue Light"/>
              </a:defRPr>
            </a:lvl9pPr>
          </a:lstStyle>
          <a:p>
            <a:endParaRPr/>
          </a:p>
        </p:txBody>
      </p:sp>
      <p:sp>
        <p:nvSpPr>
          <p:cNvPr id="202" name="Google Shape;202;p23"/>
          <p:cNvSpPr txBox="1">
            <a:spLocks noGrp="1"/>
          </p:cNvSpPr>
          <p:nvPr>
            <p:ph type="subTitle" idx="14"/>
          </p:nvPr>
        </p:nvSpPr>
        <p:spPr>
          <a:xfrm>
            <a:off x="3689475" y="4195050"/>
            <a:ext cx="1761900" cy="295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000">
                <a:latin typeface="Helvetica Neue Light"/>
                <a:ea typeface="Helvetica Neue Light"/>
                <a:cs typeface="Helvetica Neue Light"/>
                <a:sym typeface="Helvetica Neue Light"/>
              </a:defRPr>
            </a:lvl2pPr>
            <a:lvl3pPr lvl="2" algn="ctr" rtl="0">
              <a:spcBef>
                <a:spcPts val="0"/>
              </a:spcBef>
              <a:spcAft>
                <a:spcPts val="0"/>
              </a:spcAft>
              <a:buNone/>
              <a:defRPr sz="1000">
                <a:latin typeface="Helvetica Neue Light"/>
                <a:ea typeface="Helvetica Neue Light"/>
                <a:cs typeface="Helvetica Neue Light"/>
                <a:sym typeface="Helvetica Neue Light"/>
              </a:defRPr>
            </a:lvl3pPr>
            <a:lvl4pPr lvl="3" algn="ctr" rtl="0">
              <a:spcBef>
                <a:spcPts val="0"/>
              </a:spcBef>
              <a:spcAft>
                <a:spcPts val="0"/>
              </a:spcAft>
              <a:buNone/>
              <a:defRPr sz="1000">
                <a:latin typeface="Helvetica Neue Light"/>
                <a:ea typeface="Helvetica Neue Light"/>
                <a:cs typeface="Helvetica Neue Light"/>
                <a:sym typeface="Helvetica Neue Light"/>
              </a:defRPr>
            </a:lvl4pPr>
            <a:lvl5pPr lvl="4" algn="ctr" rtl="0">
              <a:spcBef>
                <a:spcPts val="0"/>
              </a:spcBef>
              <a:spcAft>
                <a:spcPts val="0"/>
              </a:spcAft>
              <a:buNone/>
              <a:defRPr sz="1000">
                <a:latin typeface="Helvetica Neue Light"/>
                <a:ea typeface="Helvetica Neue Light"/>
                <a:cs typeface="Helvetica Neue Light"/>
                <a:sym typeface="Helvetica Neue Light"/>
              </a:defRPr>
            </a:lvl5pPr>
            <a:lvl6pPr lvl="5" algn="ctr" rtl="0">
              <a:spcBef>
                <a:spcPts val="0"/>
              </a:spcBef>
              <a:spcAft>
                <a:spcPts val="0"/>
              </a:spcAft>
              <a:buNone/>
              <a:defRPr sz="1000">
                <a:latin typeface="Helvetica Neue Light"/>
                <a:ea typeface="Helvetica Neue Light"/>
                <a:cs typeface="Helvetica Neue Light"/>
                <a:sym typeface="Helvetica Neue Light"/>
              </a:defRPr>
            </a:lvl6pPr>
            <a:lvl7pPr lvl="6" algn="ctr" rtl="0">
              <a:spcBef>
                <a:spcPts val="0"/>
              </a:spcBef>
              <a:spcAft>
                <a:spcPts val="0"/>
              </a:spcAft>
              <a:buNone/>
              <a:defRPr sz="1000">
                <a:latin typeface="Helvetica Neue Light"/>
                <a:ea typeface="Helvetica Neue Light"/>
                <a:cs typeface="Helvetica Neue Light"/>
                <a:sym typeface="Helvetica Neue Light"/>
              </a:defRPr>
            </a:lvl7pPr>
            <a:lvl8pPr lvl="7" algn="ctr" rtl="0">
              <a:spcBef>
                <a:spcPts val="0"/>
              </a:spcBef>
              <a:spcAft>
                <a:spcPts val="0"/>
              </a:spcAft>
              <a:buNone/>
              <a:defRPr sz="1000">
                <a:latin typeface="Helvetica Neue Light"/>
                <a:ea typeface="Helvetica Neue Light"/>
                <a:cs typeface="Helvetica Neue Light"/>
                <a:sym typeface="Helvetica Neue Light"/>
              </a:defRPr>
            </a:lvl8pPr>
            <a:lvl9pPr lvl="8" algn="ctr" rtl="0">
              <a:spcBef>
                <a:spcPts val="0"/>
              </a:spcBef>
              <a:spcAft>
                <a:spcPts val="0"/>
              </a:spcAft>
              <a:buNone/>
              <a:defRPr sz="1000">
                <a:latin typeface="Helvetica Neue Light"/>
                <a:ea typeface="Helvetica Neue Light"/>
                <a:cs typeface="Helvetica Neue Light"/>
                <a:sym typeface="Helvetica Neue Light"/>
              </a:defRPr>
            </a:lvl9pPr>
          </a:lstStyle>
          <a:p>
            <a:endParaRPr/>
          </a:p>
        </p:txBody>
      </p:sp>
      <p:sp>
        <p:nvSpPr>
          <p:cNvPr id="203" name="Google Shape;203;p23"/>
          <p:cNvSpPr txBox="1">
            <a:spLocks noGrp="1"/>
          </p:cNvSpPr>
          <p:nvPr>
            <p:ph type="subTitle" idx="15"/>
          </p:nvPr>
        </p:nvSpPr>
        <p:spPr>
          <a:xfrm>
            <a:off x="6543850" y="4195050"/>
            <a:ext cx="1761900" cy="295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000">
                <a:latin typeface="Helvetica Neue Light"/>
                <a:ea typeface="Helvetica Neue Light"/>
                <a:cs typeface="Helvetica Neue Light"/>
                <a:sym typeface="Helvetica Neue Light"/>
              </a:defRPr>
            </a:lvl2pPr>
            <a:lvl3pPr lvl="2" algn="ctr" rtl="0">
              <a:spcBef>
                <a:spcPts val="0"/>
              </a:spcBef>
              <a:spcAft>
                <a:spcPts val="0"/>
              </a:spcAft>
              <a:buNone/>
              <a:defRPr sz="1000">
                <a:latin typeface="Helvetica Neue Light"/>
                <a:ea typeface="Helvetica Neue Light"/>
                <a:cs typeface="Helvetica Neue Light"/>
                <a:sym typeface="Helvetica Neue Light"/>
              </a:defRPr>
            </a:lvl3pPr>
            <a:lvl4pPr lvl="3" algn="ctr" rtl="0">
              <a:spcBef>
                <a:spcPts val="0"/>
              </a:spcBef>
              <a:spcAft>
                <a:spcPts val="0"/>
              </a:spcAft>
              <a:buNone/>
              <a:defRPr sz="1000">
                <a:latin typeface="Helvetica Neue Light"/>
                <a:ea typeface="Helvetica Neue Light"/>
                <a:cs typeface="Helvetica Neue Light"/>
                <a:sym typeface="Helvetica Neue Light"/>
              </a:defRPr>
            </a:lvl4pPr>
            <a:lvl5pPr lvl="4" algn="ctr" rtl="0">
              <a:spcBef>
                <a:spcPts val="0"/>
              </a:spcBef>
              <a:spcAft>
                <a:spcPts val="0"/>
              </a:spcAft>
              <a:buNone/>
              <a:defRPr sz="1000">
                <a:latin typeface="Helvetica Neue Light"/>
                <a:ea typeface="Helvetica Neue Light"/>
                <a:cs typeface="Helvetica Neue Light"/>
                <a:sym typeface="Helvetica Neue Light"/>
              </a:defRPr>
            </a:lvl5pPr>
            <a:lvl6pPr lvl="5" algn="ctr" rtl="0">
              <a:spcBef>
                <a:spcPts val="0"/>
              </a:spcBef>
              <a:spcAft>
                <a:spcPts val="0"/>
              </a:spcAft>
              <a:buNone/>
              <a:defRPr sz="1000">
                <a:latin typeface="Helvetica Neue Light"/>
                <a:ea typeface="Helvetica Neue Light"/>
                <a:cs typeface="Helvetica Neue Light"/>
                <a:sym typeface="Helvetica Neue Light"/>
              </a:defRPr>
            </a:lvl6pPr>
            <a:lvl7pPr lvl="6" algn="ctr" rtl="0">
              <a:spcBef>
                <a:spcPts val="0"/>
              </a:spcBef>
              <a:spcAft>
                <a:spcPts val="0"/>
              </a:spcAft>
              <a:buNone/>
              <a:defRPr sz="1000">
                <a:latin typeface="Helvetica Neue Light"/>
                <a:ea typeface="Helvetica Neue Light"/>
                <a:cs typeface="Helvetica Neue Light"/>
                <a:sym typeface="Helvetica Neue Light"/>
              </a:defRPr>
            </a:lvl7pPr>
            <a:lvl8pPr lvl="7" algn="ctr" rtl="0">
              <a:spcBef>
                <a:spcPts val="0"/>
              </a:spcBef>
              <a:spcAft>
                <a:spcPts val="0"/>
              </a:spcAft>
              <a:buNone/>
              <a:defRPr sz="1000">
                <a:latin typeface="Helvetica Neue Light"/>
                <a:ea typeface="Helvetica Neue Light"/>
                <a:cs typeface="Helvetica Neue Light"/>
                <a:sym typeface="Helvetica Neue Light"/>
              </a:defRPr>
            </a:lvl8pPr>
            <a:lvl9pPr lvl="8" algn="ctr" rtl="0">
              <a:spcBef>
                <a:spcPts val="0"/>
              </a:spcBef>
              <a:spcAft>
                <a:spcPts val="0"/>
              </a:spcAft>
              <a:buNone/>
              <a:defRPr sz="1000">
                <a:latin typeface="Helvetica Neue Light"/>
                <a:ea typeface="Helvetica Neue Light"/>
                <a:cs typeface="Helvetica Neue Light"/>
                <a:sym typeface="Helvetica Neue Light"/>
              </a:defRPr>
            </a:lvl9pPr>
          </a:lstStyle>
          <a:p>
            <a:endParaRPr/>
          </a:p>
        </p:txBody>
      </p:sp>
      <p:pic>
        <p:nvPicPr>
          <p:cNvPr id="204" name="Google Shape;204;p23"/>
          <p:cNvPicPr preferRelativeResize="0"/>
          <p:nvPr/>
        </p:nvPicPr>
        <p:blipFill>
          <a:blip r:embed="rId2">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tats Slide 1">
  <p:cSld name="CUSTOM_13_1_1">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404050" y="358075"/>
            <a:ext cx="73899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cxnSp>
        <p:nvCxnSpPr>
          <p:cNvPr id="207" name="Google Shape;207;p24"/>
          <p:cNvCxnSpPr/>
          <p:nvPr/>
        </p:nvCxnSpPr>
        <p:spPr>
          <a:xfrm>
            <a:off x="500937" y="965744"/>
            <a:ext cx="647700" cy="0"/>
          </a:xfrm>
          <a:prstGeom prst="straightConnector1">
            <a:avLst/>
          </a:prstGeom>
          <a:noFill/>
          <a:ln w="9525" cap="flat" cmpd="sng">
            <a:solidFill>
              <a:srgbClr val="F22F46"/>
            </a:solidFill>
            <a:prstDash val="solid"/>
            <a:round/>
            <a:headEnd type="none" w="sm" len="sm"/>
            <a:tailEnd type="none" w="sm" len="sm"/>
          </a:ln>
        </p:spPr>
      </p:cxnSp>
      <p:sp>
        <p:nvSpPr>
          <p:cNvPr id="208" name="Google Shape;208;p24"/>
          <p:cNvSpPr/>
          <p:nvPr/>
        </p:nvSpPr>
        <p:spPr>
          <a:xfrm>
            <a:off x="516050" y="1805550"/>
            <a:ext cx="2406300" cy="24375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3368850" y="1805675"/>
            <a:ext cx="2406300" cy="24375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6221650" y="1805675"/>
            <a:ext cx="2406300" cy="24375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txBox="1">
            <a:spLocks noGrp="1"/>
          </p:cNvSpPr>
          <p:nvPr>
            <p:ph type="subTitle" idx="1"/>
          </p:nvPr>
        </p:nvSpPr>
        <p:spPr>
          <a:xfrm>
            <a:off x="13331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12" name="Google Shape;212;p24"/>
          <p:cNvSpPr txBox="1">
            <a:spLocks noGrp="1"/>
          </p:cNvSpPr>
          <p:nvPr>
            <p:ph type="subTitle" idx="2"/>
          </p:nvPr>
        </p:nvSpPr>
        <p:spPr>
          <a:xfrm>
            <a:off x="41859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13" name="Google Shape;213;p24"/>
          <p:cNvSpPr txBox="1">
            <a:spLocks noGrp="1"/>
          </p:cNvSpPr>
          <p:nvPr>
            <p:ph type="subTitle" idx="3"/>
          </p:nvPr>
        </p:nvSpPr>
        <p:spPr>
          <a:xfrm>
            <a:off x="70387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14" name="Google Shape;214;p24"/>
          <p:cNvSpPr txBox="1">
            <a:spLocks noGrp="1"/>
          </p:cNvSpPr>
          <p:nvPr>
            <p:ph type="subTitle" idx="4"/>
          </p:nvPr>
        </p:nvSpPr>
        <p:spPr>
          <a:xfrm>
            <a:off x="36910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215" name="Google Shape;215;p24"/>
          <p:cNvSpPr txBox="1">
            <a:spLocks noGrp="1"/>
          </p:cNvSpPr>
          <p:nvPr>
            <p:ph type="subTitle" idx="5"/>
          </p:nvPr>
        </p:nvSpPr>
        <p:spPr>
          <a:xfrm>
            <a:off x="65438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216" name="Google Shape;216;p24"/>
          <p:cNvSpPr txBox="1">
            <a:spLocks noGrp="1"/>
          </p:cNvSpPr>
          <p:nvPr>
            <p:ph type="subTitle" idx="6"/>
          </p:nvPr>
        </p:nvSpPr>
        <p:spPr>
          <a:xfrm>
            <a:off x="3691050" y="31691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217" name="Google Shape;217;p24"/>
          <p:cNvSpPr txBox="1">
            <a:spLocks noGrp="1"/>
          </p:cNvSpPr>
          <p:nvPr>
            <p:ph type="subTitle" idx="7"/>
          </p:nvPr>
        </p:nvSpPr>
        <p:spPr>
          <a:xfrm>
            <a:off x="6543850" y="31523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218" name="Google Shape;218;p24"/>
          <p:cNvSpPr txBox="1">
            <a:spLocks noGrp="1"/>
          </p:cNvSpPr>
          <p:nvPr>
            <p:ph type="subTitle" idx="8"/>
          </p:nvPr>
        </p:nvSpPr>
        <p:spPr>
          <a:xfrm>
            <a:off x="8382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219" name="Google Shape;219;p24"/>
          <p:cNvSpPr txBox="1">
            <a:spLocks noGrp="1"/>
          </p:cNvSpPr>
          <p:nvPr>
            <p:ph type="subTitle" idx="9"/>
          </p:nvPr>
        </p:nvSpPr>
        <p:spPr>
          <a:xfrm>
            <a:off x="838250" y="31523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pic>
        <p:nvPicPr>
          <p:cNvPr id="220" name="Google Shape;220;p24"/>
          <p:cNvPicPr preferRelativeResize="0"/>
          <p:nvPr/>
        </p:nvPicPr>
        <p:blipFill>
          <a:blip r:embed="rId2">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Usage Slide 1">
  <p:cSld name="CUSTOM_14">
    <p:spTree>
      <p:nvGrpSpPr>
        <p:cNvPr id="1" name="Shape 221"/>
        <p:cNvGrpSpPr/>
        <p:nvPr/>
      </p:nvGrpSpPr>
      <p:grpSpPr>
        <a:xfrm>
          <a:off x="0" y="0"/>
          <a:ext cx="0" cy="0"/>
          <a:chOff x="0" y="0"/>
          <a:chExt cx="0" cy="0"/>
        </a:xfrm>
      </p:grpSpPr>
      <p:cxnSp>
        <p:nvCxnSpPr>
          <p:cNvPr id="222" name="Google Shape;222;p25"/>
          <p:cNvCxnSpPr/>
          <p:nvPr/>
        </p:nvCxnSpPr>
        <p:spPr>
          <a:xfrm>
            <a:off x="500937" y="965744"/>
            <a:ext cx="647700" cy="0"/>
          </a:xfrm>
          <a:prstGeom prst="straightConnector1">
            <a:avLst/>
          </a:prstGeom>
          <a:noFill/>
          <a:ln w="9525" cap="flat" cmpd="sng">
            <a:solidFill>
              <a:srgbClr val="F22F46"/>
            </a:solidFill>
            <a:prstDash val="solid"/>
            <a:round/>
            <a:headEnd type="none" w="sm" len="sm"/>
            <a:tailEnd type="none" w="sm" len="sm"/>
          </a:ln>
        </p:spPr>
      </p:cxnSp>
      <p:sp>
        <p:nvSpPr>
          <p:cNvPr id="223" name="Google Shape;223;p25"/>
          <p:cNvSpPr txBox="1">
            <a:spLocks noGrp="1"/>
          </p:cNvSpPr>
          <p:nvPr>
            <p:ph type="subTitle" idx="1"/>
          </p:nvPr>
        </p:nvSpPr>
        <p:spPr>
          <a:xfrm>
            <a:off x="404050" y="1409775"/>
            <a:ext cx="4565100" cy="251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pic>
        <p:nvPicPr>
          <p:cNvPr id="224" name="Google Shape;224;p25"/>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225" name="Google Shape;225;p25"/>
          <p:cNvPicPr preferRelativeResize="0"/>
          <p:nvPr/>
        </p:nvPicPr>
        <p:blipFill>
          <a:blip r:embed="rId3">
            <a:alphaModFix/>
          </a:blip>
          <a:stretch>
            <a:fillRect/>
          </a:stretch>
        </p:blipFill>
        <p:spPr>
          <a:xfrm>
            <a:off x="8774945" y="108845"/>
            <a:ext cx="244250" cy="249225"/>
          </a:xfrm>
          <a:prstGeom prst="rect">
            <a:avLst/>
          </a:prstGeom>
          <a:noFill/>
          <a:ln>
            <a:noFill/>
          </a:ln>
        </p:spPr>
      </p:pic>
      <p:pic>
        <p:nvPicPr>
          <p:cNvPr id="226" name="Google Shape;226;p25" descr="Image"/>
          <p:cNvPicPr preferRelativeResize="0"/>
          <p:nvPr/>
        </p:nvPicPr>
        <p:blipFill rotWithShape="1">
          <a:blip r:embed="rId4">
            <a:alphaModFix/>
          </a:blip>
          <a:srcRect/>
          <a:stretch/>
        </p:blipFill>
        <p:spPr>
          <a:xfrm>
            <a:off x="6150350" y="206250"/>
            <a:ext cx="2296500" cy="4222500"/>
          </a:xfrm>
          <a:prstGeom prst="rect">
            <a:avLst/>
          </a:prstGeom>
          <a:noFill/>
          <a:ln>
            <a:noFill/>
          </a:ln>
        </p:spPr>
      </p:pic>
      <p:sp>
        <p:nvSpPr>
          <p:cNvPr id="227" name="Google Shape;227;p25"/>
          <p:cNvSpPr/>
          <p:nvPr/>
        </p:nvSpPr>
        <p:spPr>
          <a:xfrm>
            <a:off x="6523325" y="884900"/>
            <a:ext cx="1542900" cy="274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29" name="Google Shape;229;p25"/>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Usage Slide 2">
  <p:cSld name="CUSTOM_14_1">
    <p:spTree>
      <p:nvGrpSpPr>
        <p:cNvPr id="1" name="Shape 230"/>
        <p:cNvGrpSpPr/>
        <p:nvPr/>
      </p:nvGrpSpPr>
      <p:grpSpPr>
        <a:xfrm>
          <a:off x="0" y="0"/>
          <a:ext cx="0" cy="0"/>
          <a:chOff x="0" y="0"/>
          <a:chExt cx="0" cy="0"/>
        </a:xfrm>
      </p:grpSpPr>
      <p:cxnSp>
        <p:nvCxnSpPr>
          <p:cNvPr id="231" name="Google Shape;231;p26"/>
          <p:cNvCxnSpPr/>
          <p:nvPr/>
        </p:nvCxnSpPr>
        <p:spPr>
          <a:xfrm>
            <a:off x="500937" y="965744"/>
            <a:ext cx="647700" cy="0"/>
          </a:xfrm>
          <a:prstGeom prst="straightConnector1">
            <a:avLst/>
          </a:prstGeom>
          <a:noFill/>
          <a:ln w="9525" cap="flat" cmpd="sng">
            <a:solidFill>
              <a:srgbClr val="F22F46"/>
            </a:solidFill>
            <a:prstDash val="solid"/>
            <a:round/>
            <a:headEnd type="none" w="sm" len="sm"/>
            <a:tailEnd type="none" w="sm" len="sm"/>
          </a:ln>
        </p:spPr>
      </p:cxnSp>
      <p:sp>
        <p:nvSpPr>
          <p:cNvPr id="232" name="Google Shape;232;p26"/>
          <p:cNvSpPr txBox="1">
            <a:spLocks noGrp="1"/>
          </p:cNvSpPr>
          <p:nvPr>
            <p:ph type="subTitle" idx="1"/>
          </p:nvPr>
        </p:nvSpPr>
        <p:spPr>
          <a:xfrm>
            <a:off x="404050" y="1785859"/>
            <a:ext cx="23982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pic>
        <p:nvPicPr>
          <p:cNvPr id="233" name="Google Shape;233;p26"/>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234" name="Google Shape;234;p26"/>
          <p:cNvPicPr preferRelativeResize="0"/>
          <p:nvPr/>
        </p:nvPicPr>
        <p:blipFill>
          <a:blip r:embed="rId3">
            <a:alphaModFix/>
          </a:blip>
          <a:stretch>
            <a:fillRect/>
          </a:stretch>
        </p:blipFill>
        <p:spPr>
          <a:xfrm>
            <a:off x="8774945" y="108845"/>
            <a:ext cx="244250" cy="249225"/>
          </a:xfrm>
          <a:prstGeom prst="rect">
            <a:avLst/>
          </a:prstGeom>
          <a:noFill/>
          <a:ln>
            <a:noFill/>
          </a:ln>
        </p:spPr>
      </p:pic>
      <p:pic>
        <p:nvPicPr>
          <p:cNvPr id="235" name="Google Shape;235;p26" descr="Image"/>
          <p:cNvPicPr preferRelativeResize="0"/>
          <p:nvPr/>
        </p:nvPicPr>
        <p:blipFill rotWithShape="1">
          <a:blip r:embed="rId4">
            <a:alphaModFix/>
          </a:blip>
          <a:srcRect/>
          <a:stretch/>
        </p:blipFill>
        <p:spPr>
          <a:xfrm>
            <a:off x="6150350" y="206250"/>
            <a:ext cx="2296500" cy="4222500"/>
          </a:xfrm>
          <a:prstGeom prst="rect">
            <a:avLst/>
          </a:prstGeom>
          <a:noFill/>
          <a:ln>
            <a:noFill/>
          </a:ln>
        </p:spPr>
      </p:pic>
      <p:sp>
        <p:nvSpPr>
          <p:cNvPr id="236" name="Google Shape;236;p26"/>
          <p:cNvSpPr/>
          <p:nvPr/>
        </p:nvSpPr>
        <p:spPr>
          <a:xfrm>
            <a:off x="6523325" y="884900"/>
            <a:ext cx="1542900" cy="274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txBox="1">
            <a:spLocks noGrp="1"/>
          </p:cNvSpPr>
          <p:nvPr>
            <p:ph type="subTitle" idx="2"/>
          </p:nvPr>
        </p:nvSpPr>
        <p:spPr>
          <a:xfrm>
            <a:off x="3143075" y="1785859"/>
            <a:ext cx="23982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238" name="Google Shape;238;p26"/>
          <p:cNvSpPr txBox="1">
            <a:spLocks noGrp="1"/>
          </p:cNvSpPr>
          <p:nvPr>
            <p:ph type="subTitle" idx="3"/>
          </p:nvPr>
        </p:nvSpPr>
        <p:spPr>
          <a:xfrm>
            <a:off x="404050" y="2210550"/>
            <a:ext cx="2398200" cy="206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sp>
        <p:nvSpPr>
          <p:cNvPr id="239" name="Google Shape;239;p26"/>
          <p:cNvSpPr txBox="1">
            <a:spLocks noGrp="1"/>
          </p:cNvSpPr>
          <p:nvPr>
            <p:ph type="subTitle" idx="4"/>
          </p:nvPr>
        </p:nvSpPr>
        <p:spPr>
          <a:xfrm>
            <a:off x="3143075" y="2210550"/>
            <a:ext cx="2398200" cy="206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sp>
        <p:nvSpPr>
          <p:cNvPr id="240" name="Google Shape;240;p26"/>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41" name="Google Shape;241;p26"/>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Usage Slide 3">
  <p:cSld name="CUSTOM_14_1_1">
    <p:spTree>
      <p:nvGrpSpPr>
        <p:cNvPr id="1" name="Shape 242"/>
        <p:cNvGrpSpPr/>
        <p:nvPr/>
      </p:nvGrpSpPr>
      <p:grpSpPr>
        <a:xfrm>
          <a:off x="0" y="0"/>
          <a:ext cx="0" cy="0"/>
          <a:chOff x="0" y="0"/>
          <a:chExt cx="0" cy="0"/>
        </a:xfrm>
      </p:grpSpPr>
      <p:cxnSp>
        <p:nvCxnSpPr>
          <p:cNvPr id="243" name="Google Shape;243;p27"/>
          <p:cNvCxnSpPr/>
          <p:nvPr/>
        </p:nvCxnSpPr>
        <p:spPr>
          <a:xfrm>
            <a:off x="500937" y="965744"/>
            <a:ext cx="647700" cy="0"/>
          </a:xfrm>
          <a:prstGeom prst="straightConnector1">
            <a:avLst/>
          </a:prstGeom>
          <a:noFill/>
          <a:ln w="9525" cap="flat" cmpd="sng">
            <a:solidFill>
              <a:srgbClr val="F22F46"/>
            </a:solidFill>
            <a:prstDash val="solid"/>
            <a:round/>
            <a:headEnd type="none" w="sm" len="sm"/>
            <a:tailEnd type="none" w="sm" len="sm"/>
          </a:ln>
        </p:spPr>
      </p:cxnSp>
      <p:pic>
        <p:nvPicPr>
          <p:cNvPr id="244" name="Google Shape;244;p27"/>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245" name="Google Shape;245;p27"/>
          <p:cNvPicPr preferRelativeResize="0"/>
          <p:nvPr/>
        </p:nvPicPr>
        <p:blipFill>
          <a:blip r:embed="rId3">
            <a:alphaModFix/>
          </a:blip>
          <a:stretch>
            <a:fillRect/>
          </a:stretch>
        </p:blipFill>
        <p:spPr>
          <a:xfrm>
            <a:off x="8774945" y="108845"/>
            <a:ext cx="244250" cy="249225"/>
          </a:xfrm>
          <a:prstGeom prst="rect">
            <a:avLst/>
          </a:prstGeom>
          <a:noFill/>
          <a:ln>
            <a:noFill/>
          </a:ln>
        </p:spPr>
      </p:pic>
      <p:pic>
        <p:nvPicPr>
          <p:cNvPr id="246" name="Google Shape;246;p27" descr="Image"/>
          <p:cNvPicPr preferRelativeResize="0"/>
          <p:nvPr/>
        </p:nvPicPr>
        <p:blipFill rotWithShape="1">
          <a:blip r:embed="rId4">
            <a:alphaModFix/>
          </a:blip>
          <a:srcRect/>
          <a:stretch/>
        </p:blipFill>
        <p:spPr>
          <a:xfrm>
            <a:off x="6150350" y="206250"/>
            <a:ext cx="2296500" cy="4222500"/>
          </a:xfrm>
          <a:prstGeom prst="rect">
            <a:avLst/>
          </a:prstGeom>
          <a:noFill/>
          <a:ln>
            <a:noFill/>
          </a:ln>
        </p:spPr>
      </p:pic>
      <p:sp>
        <p:nvSpPr>
          <p:cNvPr id="247" name="Google Shape;247;p27"/>
          <p:cNvSpPr/>
          <p:nvPr/>
        </p:nvSpPr>
        <p:spPr>
          <a:xfrm>
            <a:off x="6523325" y="884900"/>
            <a:ext cx="1542900" cy="274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49" name="Google Shape;249;p27"/>
          <p:cNvSpPr txBox="1">
            <a:spLocks noGrp="1"/>
          </p:cNvSpPr>
          <p:nvPr>
            <p:ph type="subTitle" idx="1"/>
          </p:nvPr>
        </p:nvSpPr>
        <p:spPr>
          <a:xfrm>
            <a:off x="404050" y="1785850"/>
            <a:ext cx="17400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250" name="Google Shape;250;p27"/>
          <p:cNvSpPr txBox="1">
            <a:spLocks noGrp="1"/>
          </p:cNvSpPr>
          <p:nvPr>
            <p:ph type="subTitle" idx="2"/>
          </p:nvPr>
        </p:nvSpPr>
        <p:spPr>
          <a:xfrm>
            <a:off x="404050" y="2210550"/>
            <a:ext cx="1740000" cy="198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sp>
        <p:nvSpPr>
          <p:cNvPr id="251" name="Google Shape;251;p27"/>
          <p:cNvSpPr txBox="1">
            <a:spLocks noGrp="1"/>
          </p:cNvSpPr>
          <p:nvPr>
            <p:ph type="subTitle" idx="3"/>
          </p:nvPr>
        </p:nvSpPr>
        <p:spPr>
          <a:xfrm>
            <a:off x="2253250" y="1785837"/>
            <a:ext cx="17400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252" name="Google Shape;252;p27"/>
          <p:cNvSpPr txBox="1">
            <a:spLocks noGrp="1"/>
          </p:cNvSpPr>
          <p:nvPr>
            <p:ph type="subTitle" idx="4"/>
          </p:nvPr>
        </p:nvSpPr>
        <p:spPr>
          <a:xfrm>
            <a:off x="2253250" y="2210538"/>
            <a:ext cx="1740000" cy="198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sp>
        <p:nvSpPr>
          <p:cNvPr id="253" name="Google Shape;253;p27"/>
          <p:cNvSpPr txBox="1">
            <a:spLocks noGrp="1"/>
          </p:cNvSpPr>
          <p:nvPr>
            <p:ph type="subTitle" idx="5"/>
          </p:nvPr>
        </p:nvSpPr>
        <p:spPr>
          <a:xfrm>
            <a:off x="4102450" y="1785850"/>
            <a:ext cx="17400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254" name="Google Shape;254;p27"/>
          <p:cNvSpPr txBox="1">
            <a:spLocks noGrp="1"/>
          </p:cNvSpPr>
          <p:nvPr>
            <p:ph type="subTitle" idx="6"/>
          </p:nvPr>
        </p:nvSpPr>
        <p:spPr>
          <a:xfrm>
            <a:off x="4102450" y="2210538"/>
            <a:ext cx="1740000" cy="198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sp>
        <p:nvSpPr>
          <p:cNvPr id="255" name="Google Shape;255;p27"/>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Usage Slide Stats 1">
  <p:cSld name="CUSTOM_15">
    <p:spTree>
      <p:nvGrpSpPr>
        <p:cNvPr id="1" name="Shape 256"/>
        <p:cNvGrpSpPr/>
        <p:nvPr/>
      </p:nvGrpSpPr>
      <p:grpSpPr>
        <a:xfrm>
          <a:off x="0" y="0"/>
          <a:ext cx="0" cy="0"/>
          <a:chOff x="0" y="0"/>
          <a:chExt cx="0" cy="0"/>
        </a:xfrm>
      </p:grpSpPr>
      <p:pic>
        <p:nvPicPr>
          <p:cNvPr id="257" name="Google Shape;257;p28"/>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258" name="Google Shape;258;p28" descr="Image"/>
          <p:cNvPicPr preferRelativeResize="0"/>
          <p:nvPr/>
        </p:nvPicPr>
        <p:blipFill rotWithShape="1">
          <a:blip r:embed="rId3">
            <a:alphaModFix/>
          </a:blip>
          <a:srcRect/>
          <a:stretch/>
        </p:blipFill>
        <p:spPr>
          <a:xfrm>
            <a:off x="6150350" y="206250"/>
            <a:ext cx="2296500" cy="4222500"/>
          </a:xfrm>
          <a:prstGeom prst="rect">
            <a:avLst/>
          </a:prstGeom>
          <a:noFill/>
          <a:ln>
            <a:noFill/>
          </a:ln>
        </p:spPr>
      </p:pic>
      <p:sp>
        <p:nvSpPr>
          <p:cNvPr id="259" name="Google Shape;259;p28"/>
          <p:cNvSpPr/>
          <p:nvPr/>
        </p:nvSpPr>
        <p:spPr>
          <a:xfrm>
            <a:off x="6523325" y="884900"/>
            <a:ext cx="1542900" cy="274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p28"/>
          <p:cNvCxnSpPr/>
          <p:nvPr/>
        </p:nvCxnSpPr>
        <p:spPr>
          <a:xfrm>
            <a:off x="500937" y="965744"/>
            <a:ext cx="647700" cy="0"/>
          </a:xfrm>
          <a:prstGeom prst="straightConnector1">
            <a:avLst/>
          </a:prstGeom>
          <a:noFill/>
          <a:ln w="9525" cap="flat" cmpd="sng">
            <a:solidFill>
              <a:srgbClr val="F22F46"/>
            </a:solidFill>
            <a:prstDash val="solid"/>
            <a:round/>
            <a:headEnd type="none" w="sm" len="sm"/>
            <a:tailEnd type="none" w="sm" len="sm"/>
          </a:ln>
        </p:spPr>
      </p:cxnSp>
      <p:sp>
        <p:nvSpPr>
          <p:cNvPr id="261" name="Google Shape;261;p28"/>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62" name="Google Shape;262;p28"/>
          <p:cNvSpPr txBox="1">
            <a:spLocks noGrp="1"/>
          </p:cNvSpPr>
          <p:nvPr>
            <p:ph type="subTitle" idx="1"/>
          </p:nvPr>
        </p:nvSpPr>
        <p:spPr>
          <a:xfrm>
            <a:off x="1234227" y="2200492"/>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4000" b="1">
                <a:solidFill>
                  <a:schemeClr val="lt1"/>
                </a:solidFill>
                <a:latin typeface="Helvetica Neue"/>
                <a:ea typeface="Helvetica Neue"/>
                <a:cs typeface="Helvetica Neue"/>
                <a:sym typeface="Helvetica Neue"/>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263" name="Google Shape;263;p28"/>
          <p:cNvSpPr txBox="1">
            <a:spLocks noGrp="1"/>
          </p:cNvSpPr>
          <p:nvPr>
            <p:ph type="subTitle" idx="2"/>
          </p:nvPr>
        </p:nvSpPr>
        <p:spPr>
          <a:xfrm>
            <a:off x="2787338" y="1914773"/>
            <a:ext cx="2578800" cy="1382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pic>
        <p:nvPicPr>
          <p:cNvPr id="264" name="Google Shape;264;p28"/>
          <p:cNvPicPr preferRelativeResize="0"/>
          <p:nvPr/>
        </p:nvPicPr>
        <p:blipFill>
          <a:blip r:embed="rId4">
            <a:alphaModFix/>
          </a:blip>
          <a:stretch>
            <a:fillRect/>
          </a:stretch>
        </p:blipFill>
        <p:spPr>
          <a:xfrm>
            <a:off x="8774945" y="108845"/>
            <a:ext cx="244250" cy="249225"/>
          </a:xfrm>
          <a:prstGeom prst="rect">
            <a:avLst/>
          </a:prstGeom>
          <a:noFill/>
          <a:ln>
            <a:noFill/>
          </a:ln>
        </p:spPr>
      </p:pic>
      <p:sp>
        <p:nvSpPr>
          <p:cNvPr id="265" name="Google Shape;265;p28"/>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lain Slide">
  <p:cSld name="CUSTOM_7">
    <p:spTree>
      <p:nvGrpSpPr>
        <p:cNvPr id="1" name="Shape 266"/>
        <p:cNvGrpSpPr/>
        <p:nvPr/>
      </p:nvGrpSpPr>
      <p:grpSpPr>
        <a:xfrm>
          <a:off x="0" y="0"/>
          <a:ext cx="0" cy="0"/>
          <a:chOff x="0" y="0"/>
          <a:chExt cx="0" cy="0"/>
        </a:xfrm>
      </p:grpSpPr>
      <p:pic>
        <p:nvPicPr>
          <p:cNvPr id="267" name="Google Shape;267;p29"/>
          <p:cNvPicPr preferRelativeResize="0"/>
          <p:nvPr/>
        </p:nvPicPr>
        <p:blipFill>
          <a:blip r:embed="rId2">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Main Points">
  <p:cSld name="CUSTOM_17">
    <p:spTree>
      <p:nvGrpSpPr>
        <p:cNvPr id="1" name="Shape 268"/>
        <p:cNvGrpSpPr/>
        <p:nvPr/>
      </p:nvGrpSpPr>
      <p:grpSpPr>
        <a:xfrm>
          <a:off x="0" y="0"/>
          <a:ext cx="0" cy="0"/>
          <a:chOff x="0" y="0"/>
          <a:chExt cx="0" cy="0"/>
        </a:xfrm>
      </p:grpSpPr>
      <p:pic>
        <p:nvPicPr>
          <p:cNvPr id="269" name="Google Shape;269;p30"/>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270" name="Google Shape;270;p30"/>
          <p:cNvSpPr txBox="1">
            <a:spLocks noGrp="1"/>
          </p:cNvSpPr>
          <p:nvPr>
            <p:ph type="title"/>
          </p:nvPr>
        </p:nvSpPr>
        <p:spPr>
          <a:xfrm>
            <a:off x="404050" y="358075"/>
            <a:ext cx="73899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cxnSp>
        <p:nvCxnSpPr>
          <p:cNvPr id="271" name="Google Shape;271;p30"/>
          <p:cNvCxnSpPr/>
          <p:nvPr/>
        </p:nvCxnSpPr>
        <p:spPr>
          <a:xfrm>
            <a:off x="500937" y="965744"/>
            <a:ext cx="647700" cy="0"/>
          </a:xfrm>
          <a:prstGeom prst="straightConnector1">
            <a:avLst/>
          </a:prstGeom>
          <a:noFill/>
          <a:ln w="9525" cap="flat" cmpd="sng">
            <a:solidFill>
              <a:srgbClr val="F22F46"/>
            </a:solidFill>
            <a:prstDash val="solid"/>
            <a:round/>
            <a:headEnd type="none" w="sm" len="sm"/>
            <a:tailEnd type="none" w="sm" len="sm"/>
          </a:ln>
        </p:spPr>
      </p:cxnSp>
      <p:sp>
        <p:nvSpPr>
          <p:cNvPr id="272" name="Google Shape;272;p30"/>
          <p:cNvSpPr/>
          <p:nvPr/>
        </p:nvSpPr>
        <p:spPr>
          <a:xfrm>
            <a:off x="516050" y="1805550"/>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3368850" y="1805675"/>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6221650" y="1805675"/>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txBox="1">
            <a:spLocks noGrp="1"/>
          </p:cNvSpPr>
          <p:nvPr>
            <p:ph type="subTitle" idx="1"/>
          </p:nvPr>
        </p:nvSpPr>
        <p:spPr>
          <a:xfrm>
            <a:off x="3757050" y="2534984"/>
            <a:ext cx="1629900" cy="18720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200">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200">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200">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200">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200">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200">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200">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200">
                <a:latin typeface="Helvetica Neue Light"/>
                <a:ea typeface="Helvetica Neue Light"/>
                <a:cs typeface="Helvetica Neue Light"/>
                <a:sym typeface="Helvetica Neue Light"/>
              </a:defRPr>
            </a:lvl9pPr>
          </a:lstStyle>
          <a:p>
            <a:endParaRPr/>
          </a:p>
        </p:txBody>
      </p:sp>
      <p:sp>
        <p:nvSpPr>
          <p:cNvPr id="276" name="Google Shape;276;p30"/>
          <p:cNvSpPr txBox="1">
            <a:spLocks noGrp="1"/>
          </p:cNvSpPr>
          <p:nvPr>
            <p:ph type="subTitle" idx="2"/>
          </p:nvPr>
        </p:nvSpPr>
        <p:spPr>
          <a:xfrm>
            <a:off x="6609850" y="2534984"/>
            <a:ext cx="1629900" cy="18720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200">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200">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200">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200">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200">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200">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200">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200">
                <a:latin typeface="Helvetica Neue Light"/>
                <a:ea typeface="Helvetica Neue Light"/>
                <a:cs typeface="Helvetica Neue Light"/>
                <a:sym typeface="Helvetica Neue Light"/>
              </a:defRPr>
            </a:lvl9pPr>
          </a:lstStyle>
          <a:p>
            <a:endParaRPr/>
          </a:p>
        </p:txBody>
      </p:sp>
      <p:sp>
        <p:nvSpPr>
          <p:cNvPr id="277" name="Google Shape;277;p30"/>
          <p:cNvSpPr txBox="1">
            <a:spLocks noGrp="1"/>
          </p:cNvSpPr>
          <p:nvPr>
            <p:ph type="subTitle" idx="3"/>
          </p:nvPr>
        </p:nvSpPr>
        <p:spPr>
          <a:xfrm>
            <a:off x="1310490" y="1985055"/>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4000" b="1">
                <a:solidFill>
                  <a:schemeClr val="lt1"/>
                </a:solidFill>
                <a:latin typeface="Helvetica Neue"/>
                <a:ea typeface="Helvetica Neue"/>
                <a:cs typeface="Helvetica Neue"/>
                <a:sym typeface="Helvetica Neue"/>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278" name="Google Shape;278;p30"/>
          <p:cNvSpPr txBox="1">
            <a:spLocks noGrp="1"/>
          </p:cNvSpPr>
          <p:nvPr>
            <p:ph type="subTitle" idx="4"/>
          </p:nvPr>
        </p:nvSpPr>
        <p:spPr>
          <a:xfrm>
            <a:off x="904250" y="2534984"/>
            <a:ext cx="1629900" cy="18720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200">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200">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200">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200">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200">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200">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200">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200">
                <a:latin typeface="Helvetica Neue Light"/>
                <a:ea typeface="Helvetica Neue Light"/>
                <a:cs typeface="Helvetica Neue Light"/>
                <a:sym typeface="Helvetica Neue Light"/>
              </a:defRPr>
            </a:lvl9pPr>
          </a:lstStyle>
          <a:p>
            <a:endParaRPr/>
          </a:p>
        </p:txBody>
      </p:sp>
      <p:sp>
        <p:nvSpPr>
          <p:cNvPr id="279" name="Google Shape;279;p30"/>
          <p:cNvSpPr txBox="1">
            <a:spLocks noGrp="1"/>
          </p:cNvSpPr>
          <p:nvPr>
            <p:ph type="subTitle" idx="5"/>
          </p:nvPr>
        </p:nvSpPr>
        <p:spPr>
          <a:xfrm>
            <a:off x="4163290" y="1985055"/>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4000" b="1">
                <a:solidFill>
                  <a:schemeClr val="lt1"/>
                </a:solidFill>
                <a:latin typeface="Helvetica Neue"/>
                <a:ea typeface="Helvetica Neue"/>
                <a:cs typeface="Helvetica Neue"/>
                <a:sym typeface="Helvetica Neue"/>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280" name="Google Shape;280;p30"/>
          <p:cNvSpPr txBox="1">
            <a:spLocks noGrp="1"/>
          </p:cNvSpPr>
          <p:nvPr>
            <p:ph type="subTitle" idx="6"/>
          </p:nvPr>
        </p:nvSpPr>
        <p:spPr>
          <a:xfrm>
            <a:off x="7016090" y="1985055"/>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4000" b="1">
                <a:solidFill>
                  <a:schemeClr val="lt1"/>
                </a:solidFill>
                <a:latin typeface="Helvetica Neue"/>
                <a:ea typeface="Helvetica Neue"/>
                <a:cs typeface="Helvetica Neue"/>
                <a:sym typeface="Helvetica Neue"/>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CUSTOM_1">
    <p:spTree>
      <p:nvGrpSpPr>
        <p:cNvPr id="1" name="Shape 24"/>
        <p:cNvGrpSpPr/>
        <p:nvPr/>
      </p:nvGrpSpPr>
      <p:grpSpPr>
        <a:xfrm>
          <a:off x="0" y="0"/>
          <a:ext cx="0" cy="0"/>
          <a:chOff x="0" y="0"/>
          <a:chExt cx="0" cy="0"/>
        </a:xfrm>
      </p:grpSpPr>
      <p:sp>
        <p:nvSpPr>
          <p:cNvPr id="25" name="Google Shape;25;p4"/>
          <p:cNvSpPr/>
          <p:nvPr/>
        </p:nvSpPr>
        <p:spPr>
          <a:xfrm>
            <a:off x="4515650" y="695000"/>
            <a:ext cx="4042500" cy="38748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4"/>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27" name="Google Shape;27;p4"/>
          <p:cNvSpPr txBox="1">
            <a:spLocks noGrp="1"/>
          </p:cNvSpPr>
          <p:nvPr>
            <p:ph type="subTitle" idx="1"/>
          </p:nvPr>
        </p:nvSpPr>
        <p:spPr>
          <a:xfrm>
            <a:off x="5559000" y="1186489"/>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28" name="Google Shape;28;p4"/>
          <p:cNvSpPr txBox="1">
            <a:spLocks noGrp="1"/>
          </p:cNvSpPr>
          <p:nvPr>
            <p:ph type="subTitle" idx="2"/>
          </p:nvPr>
        </p:nvSpPr>
        <p:spPr>
          <a:xfrm>
            <a:off x="5559000" y="1823514"/>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29" name="Google Shape;29;p4"/>
          <p:cNvSpPr txBox="1">
            <a:spLocks noGrp="1"/>
          </p:cNvSpPr>
          <p:nvPr>
            <p:ph type="subTitle" idx="3"/>
          </p:nvPr>
        </p:nvSpPr>
        <p:spPr>
          <a:xfrm>
            <a:off x="5559000" y="2460539"/>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30" name="Google Shape;30;p4"/>
          <p:cNvSpPr txBox="1">
            <a:spLocks noGrp="1"/>
          </p:cNvSpPr>
          <p:nvPr>
            <p:ph type="subTitle" idx="4"/>
          </p:nvPr>
        </p:nvSpPr>
        <p:spPr>
          <a:xfrm>
            <a:off x="5559000" y="3097564"/>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31" name="Google Shape;31;p4"/>
          <p:cNvSpPr txBox="1">
            <a:spLocks noGrp="1"/>
          </p:cNvSpPr>
          <p:nvPr>
            <p:ph type="subTitle" idx="5"/>
          </p:nvPr>
        </p:nvSpPr>
        <p:spPr>
          <a:xfrm>
            <a:off x="5559000" y="3734589"/>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32" name="Google Shape;32;p4"/>
          <p:cNvSpPr txBox="1"/>
          <p:nvPr/>
        </p:nvSpPr>
        <p:spPr>
          <a:xfrm>
            <a:off x="178276" y="151000"/>
            <a:ext cx="2235000" cy="7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Helvetica Neue Light"/>
                <a:ea typeface="Helvetica Neue Light"/>
                <a:cs typeface="Helvetica Neue Light"/>
                <a:sym typeface="Helvetica Neue Light"/>
              </a:rPr>
              <a:t>Agenda</a:t>
            </a:r>
            <a:endParaRPr sz="2000">
              <a:solidFill>
                <a:schemeClr val="lt1"/>
              </a:solidFill>
              <a:latin typeface="Helvetica Neue Light"/>
              <a:ea typeface="Helvetica Neue Light"/>
              <a:cs typeface="Helvetica Neue Light"/>
              <a:sym typeface="Helvetica Neue Light"/>
            </a:endParaRPr>
          </a:p>
        </p:txBody>
      </p:sp>
      <p:cxnSp>
        <p:nvCxnSpPr>
          <p:cNvPr id="33" name="Google Shape;33;p4"/>
          <p:cNvCxnSpPr/>
          <p:nvPr/>
        </p:nvCxnSpPr>
        <p:spPr>
          <a:xfrm>
            <a:off x="285371" y="739985"/>
            <a:ext cx="647700" cy="0"/>
          </a:xfrm>
          <a:prstGeom prst="straightConnector1">
            <a:avLst/>
          </a:prstGeom>
          <a:noFill/>
          <a:ln w="9525" cap="flat" cmpd="sng">
            <a:solidFill>
              <a:srgbClr val="F22F46"/>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meline Slide">
  <p:cSld name="CUSTOM_18">
    <p:spTree>
      <p:nvGrpSpPr>
        <p:cNvPr id="1" name="Shape 281"/>
        <p:cNvGrpSpPr/>
        <p:nvPr/>
      </p:nvGrpSpPr>
      <p:grpSpPr>
        <a:xfrm>
          <a:off x="0" y="0"/>
          <a:ext cx="0" cy="0"/>
          <a:chOff x="0" y="0"/>
          <a:chExt cx="0" cy="0"/>
        </a:xfrm>
      </p:grpSpPr>
      <p:pic>
        <p:nvPicPr>
          <p:cNvPr id="282" name="Google Shape;282;p31"/>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283" name="Google Shape;283;p31"/>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284" name="Google Shape;284;p31"/>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285" name="Google Shape;285;p31"/>
          <p:cNvSpPr txBox="1">
            <a:spLocks noGrp="1"/>
          </p:cNvSpPr>
          <p:nvPr>
            <p:ph type="title"/>
          </p:nvPr>
        </p:nvSpPr>
        <p:spPr>
          <a:xfrm>
            <a:off x="612675" y="1259275"/>
            <a:ext cx="2598000" cy="1147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86" name="Google Shape;286;p31"/>
          <p:cNvSpPr txBox="1">
            <a:spLocks noGrp="1"/>
          </p:cNvSpPr>
          <p:nvPr>
            <p:ph type="subTitle" idx="1"/>
          </p:nvPr>
        </p:nvSpPr>
        <p:spPr>
          <a:xfrm>
            <a:off x="623993" y="2364029"/>
            <a:ext cx="310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7" name="Google Shape;287;p31"/>
          <p:cNvCxnSpPr/>
          <p:nvPr/>
        </p:nvCxnSpPr>
        <p:spPr>
          <a:xfrm rot="10800000">
            <a:off x="5368875" y="748650"/>
            <a:ext cx="0" cy="3319200"/>
          </a:xfrm>
          <a:prstGeom prst="straightConnector1">
            <a:avLst/>
          </a:prstGeom>
          <a:noFill/>
          <a:ln w="28575" cap="flat" cmpd="sng">
            <a:solidFill>
              <a:srgbClr val="FFFFFF"/>
            </a:solidFill>
            <a:prstDash val="solid"/>
            <a:miter lim="8000"/>
            <a:headEnd type="none" w="sm" len="sm"/>
            <a:tailEnd type="none" w="sm" len="sm"/>
          </a:ln>
        </p:spPr>
      </p:cxnSp>
      <p:sp>
        <p:nvSpPr>
          <p:cNvPr id="288" name="Google Shape;288;p31"/>
          <p:cNvSpPr txBox="1">
            <a:spLocks noGrp="1"/>
          </p:cNvSpPr>
          <p:nvPr>
            <p:ph type="subTitle" idx="2"/>
          </p:nvPr>
        </p:nvSpPr>
        <p:spPr>
          <a:xfrm>
            <a:off x="5646850" y="566200"/>
            <a:ext cx="23286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b="1">
                <a:solidFill>
                  <a:schemeClr val="lt1"/>
                </a:solidFill>
                <a:latin typeface="Helvetica Neue"/>
                <a:ea typeface="Helvetica Neue"/>
                <a:cs typeface="Helvetica Neue"/>
                <a:sym typeface="Helvetica Neue"/>
              </a:defRPr>
            </a:lvl1pPr>
            <a:lvl2pPr lvl="1" rtl="0">
              <a:spcBef>
                <a:spcPts val="0"/>
              </a:spcBef>
              <a:spcAft>
                <a:spcPts val="0"/>
              </a:spcAft>
              <a:buNone/>
              <a:defRPr sz="1000" b="1"/>
            </a:lvl2pPr>
            <a:lvl3pPr lvl="2" rtl="0">
              <a:spcBef>
                <a:spcPts val="0"/>
              </a:spcBef>
              <a:spcAft>
                <a:spcPts val="0"/>
              </a:spcAft>
              <a:buNone/>
              <a:defRPr sz="1000" b="1"/>
            </a:lvl3pPr>
            <a:lvl4pPr lvl="3" rtl="0">
              <a:spcBef>
                <a:spcPts val="0"/>
              </a:spcBef>
              <a:spcAft>
                <a:spcPts val="0"/>
              </a:spcAft>
              <a:buNone/>
              <a:defRPr sz="1000" b="1"/>
            </a:lvl4pPr>
            <a:lvl5pPr lvl="4" rtl="0">
              <a:spcBef>
                <a:spcPts val="0"/>
              </a:spcBef>
              <a:spcAft>
                <a:spcPts val="0"/>
              </a:spcAft>
              <a:buNone/>
              <a:defRPr sz="1000" b="1"/>
            </a:lvl5pPr>
            <a:lvl6pPr lvl="5" rtl="0">
              <a:spcBef>
                <a:spcPts val="0"/>
              </a:spcBef>
              <a:spcAft>
                <a:spcPts val="0"/>
              </a:spcAft>
              <a:buNone/>
              <a:defRPr sz="1000" b="1"/>
            </a:lvl6pPr>
            <a:lvl7pPr lvl="6" rtl="0">
              <a:spcBef>
                <a:spcPts val="0"/>
              </a:spcBef>
              <a:spcAft>
                <a:spcPts val="0"/>
              </a:spcAft>
              <a:buNone/>
              <a:defRPr sz="1000" b="1"/>
            </a:lvl7pPr>
            <a:lvl8pPr lvl="7" rtl="0">
              <a:spcBef>
                <a:spcPts val="0"/>
              </a:spcBef>
              <a:spcAft>
                <a:spcPts val="0"/>
              </a:spcAft>
              <a:buNone/>
              <a:defRPr sz="1000" b="1"/>
            </a:lvl8pPr>
            <a:lvl9pPr lvl="8" rtl="0">
              <a:spcBef>
                <a:spcPts val="0"/>
              </a:spcBef>
              <a:spcAft>
                <a:spcPts val="0"/>
              </a:spcAft>
              <a:buNone/>
              <a:defRPr sz="1000" b="1"/>
            </a:lvl9pPr>
          </a:lstStyle>
          <a:p>
            <a:endParaRPr/>
          </a:p>
        </p:txBody>
      </p:sp>
      <p:sp>
        <p:nvSpPr>
          <p:cNvPr id="289" name="Google Shape;289;p31"/>
          <p:cNvSpPr txBox="1">
            <a:spLocks noGrp="1"/>
          </p:cNvSpPr>
          <p:nvPr>
            <p:ph type="subTitle" idx="3"/>
          </p:nvPr>
        </p:nvSpPr>
        <p:spPr>
          <a:xfrm>
            <a:off x="5646850" y="786420"/>
            <a:ext cx="232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accent1"/>
                </a:solidFill>
              </a:defRPr>
            </a:lvl2pPr>
            <a:lvl3pPr lvl="2" rtl="0">
              <a:spcBef>
                <a:spcPts val="0"/>
              </a:spcBef>
              <a:spcAft>
                <a:spcPts val="0"/>
              </a:spcAft>
              <a:buNone/>
              <a:defRPr sz="1200">
                <a:solidFill>
                  <a:schemeClr val="accent1"/>
                </a:solidFill>
              </a:defRPr>
            </a:lvl3pPr>
            <a:lvl4pPr lvl="3" rtl="0">
              <a:spcBef>
                <a:spcPts val="0"/>
              </a:spcBef>
              <a:spcAft>
                <a:spcPts val="0"/>
              </a:spcAft>
              <a:buNone/>
              <a:defRPr sz="1200">
                <a:solidFill>
                  <a:schemeClr val="accent1"/>
                </a:solidFill>
              </a:defRPr>
            </a:lvl4pPr>
            <a:lvl5pPr lvl="4" rtl="0">
              <a:spcBef>
                <a:spcPts val="0"/>
              </a:spcBef>
              <a:spcAft>
                <a:spcPts val="0"/>
              </a:spcAft>
              <a:buNone/>
              <a:defRPr sz="1200">
                <a:solidFill>
                  <a:schemeClr val="accent1"/>
                </a:solidFill>
              </a:defRPr>
            </a:lvl5pPr>
            <a:lvl6pPr lvl="5" rtl="0">
              <a:spcBef>
                <a:spcPts val="0"/>
              </a:spcBef>
              <a:spcAft>
                <a:spcPts val="0"/>
              </a:spcAft>
              <a:buNone/>
              <a:defRPr sz="1200">
                <a:solidFill>
                  <a:schemeClr val="accent1"/>
                </a:solidFill>
              </a:defRPr>
            </a:lvl6pPr>
            <a:lvl7pPr lvl="6" rtl="0">
              <a:spcBef>
                <a:spcPts val="0"/>
              </a:spcBef>
              <a:spcAft>
                <a:spcPts val="0"/>
              </a:spcAft>
              <a:buNone/>
              <a:defRPr sz="1200">
                <a:solidFill>
                  <a:schemeClr val="accent1"/>
                </a:solidFill>
              </a:defRPr>
            </a:lvl7pPr>
            <a:lvl8pPr lvl="7" rtl="0">
              <a:spcBef>
                <a:spcPts val="0"/>
              </a:spcBef>
              <a:spcAft>
                <a:spcPts val="0"/>
              </a:spcAft>
              <a:buNone/>
              <a:defRPr sz="1200">
                <a:solidFill>
                  <a:schemeClr val="accent1"/>
                </a:solidFill>
              </a:defRPr>
            </a:lvl8pPr>
            <a:lvl9pPr lvl="8" rtl="0">
              <a:spcBef>
                <a:spcPts val="0"/>
              </a:spcBef>
              <a:spcAft>
                <a:spcPts val="0"/>
              </a:spcAft>
              <a:buNone/>
              <a:defRPr sz="1200">
                <a:solidFill>
                  <a:schemeClr val="accent1"/>
                </a:solidFill>
              </a:defRPr>
            </a:lvl9pPr>
          </a:lstStyle>
          <a:p>
            <a:endParaRPr/>
          </a:p>
        </p:txBody>
      </p:sp>
      <p:sp>
        <p:nvSpPr>
          <p:cNvPr id="290" name="Google Shape;290;p31"/>
          <p:cNvSpPr txBox="1">
            <a:spLocks noGrp="1"/>
          </p:cNvSpPr>
          <p:nvPr>
            <p:ph type="subTitle" idx="4"/>
          </p:nvPr>
        </p:nvSpPr>
        <p:spPr>
          <a:xfrm>
            <a:off x="5646850" y="1308550"/>
            <a:ext cx="23286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b="1">
                <a:solidFill>
                  <a:schemeClr val="lt1"/>
                </a:solidFill>
                <a:latin typeface="Helvetica Neue"/>
                <a:ea typeface="Helvetica Neue"/>
                <a:cs typeface="Helvetica Neue"/>
                <a:sym typeface="Helvetica Neue"/>
              </a:defRPr>
            </a:lvl1pPr>
            <a:lvl2pPr lvl="1" rtl="0">
              <a:spcBef>
                <a:spcPts val="0"/>
              </a:spcBef>
              <a:spcAft>
                <a:spcPts val="0"/>
              </a:spcAft>
              <a:buNone/>
              <a:defRPr sz="1000" b="1"/>
            </a:lvl2pPr>
            <a:lvl3pPr lvl="2" rtl="0">
              <a:spcBef>
                <a:spcPts val="0"/>
              </a:spcBef>
              <a:spcAft>
                <a:spcPts val="0"/>
              </a:spcAft>
              <a:buNone/>
              <a:defRPr sz="1000" b="1"/>
            </a:lvl3pPr>
            <a:lvl4pPr lvl="3" rtl="0">
              <a:spcBef>
                <a:spcPts val="0"/>
              </a:spcBef>
              <a:spcAft>
                <a:spcPts val="0"/>
              </a:spcAft>
              <a:buNone/>
              <a:defRPr sz="1000" b="1"/>
            </a:lvl4pPr>
            <a:lvl5pPr lvl="4" rtl="0">
              <a:spcBef>
                <a:spcPts val="0"/>
              </a:spcBef>
              <a:spcAft>
                <a:spcPts val="0"/>
              </a:spcAft>
              <a:buNone/>
              <a:defRPr sz="1000" b="1"/>
            </a:lvl5pPr>
            <a:lvl6pPr lvl="5" rtl="0">
              <a:spcBef>
                <a:spcPts val="0"/>
              </a:spcBef>
              <a:spcAft>
                <a:spcPts val="0"/>
              </a:spcAft>
              <a:buNone/>
              <a:defRPr sz="1000" b="1"/>
            </a:lvl6pPr>
            <a:lvl7pPr lvl="6" rtl="0">
              <a:spcBef>
                <a:spcPts val="0"/>
              </a:spcBef>
              <a:spcAft>
                <a:spcPts val="0"/>
              </a:spcAft>
              <a:buNone/>
              <a:defRPr sz="1000" b="1"/>
            </a:lvl7pPr>
            <a:lvl8pPr lvl="7" rtl="0">
              <a:spcBef>
                <a:spcPts val="0"/>
              </a:spcBef>
              <a:spcAft>
                <a:spcPts val="0"/>
              </a:spcAft>
              <a:buNone/>
              <a:defRPr sz="1000" b="1"/>
            </a:lvl8pPr>
            <a:lvl9pPr lvl="8" rtl="0">
              <a:spcBef>
                <a:spcPts val="0"/>
              </a:spcBef>
              <a:spcAft>
                <a:spcPts val="0"/>
              </a:spcAft>
              <a:buNone/>
              <a:defRPr sz="1000" b="1"/>
            </a:lvl9pPr>
          </a:lstStyle>
          <a:p>
            <a:endParaRPr/>
          </a:p>
        </p:txBody>
      </p:sp>
      <p:sp>
        <p:nvSpPr>
          <p:cNvPr id="291" name="Google Shape;291;p31"/>
          <p:cNvSpPr txBox="1">
            <a:spLocks noGrp="1"/>
          </p:cNvSpPr>
          <p:nvPr>
            <p:ph type="subTitle" idx="5"/>
          </p:nvPr>
        </p:nvSpPr>
        <p:spPr>
          <a:xfrm>
            <a:off x="5646850" y="1528770"/>
            <a:ext cx="232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accent1"/>
                </a:solidFill>
              </a:defRPr>
            </a:lvl2pPr>
            <a:lvl3pPr lvl="2" rtl="0">
              <a:spcBef>
                <a:spcPts val="0"/>
              </a:spcBef>
              <a:spcAft>
                <a:spcPts val="0"/>
              </a:spcAft>
              <a:buNone/>
              <a:defRPr sz="1200">
                <a:solidFill>
                  <a:schemeClr val="accent1"/>
                </a:solidFill>
              </a:defRPr>
            </a:lvl3pPr>
            <a:lvl4pPr lvl="3" rtl="0">
              <a:spcBef>
                <a:spcPts val="0"/>
              </a:spcBef>
              <a:spcAft>
                <a:spcPts val="0"/>
              </a:spcAft>
              <a:buNone/>
              <a:defRPr sz="1200">
                <a:solidFill>
                  <a:schemeClr val="accent1"/>
                </a:solidFill>
              </a:defRPr>
            </a:lvl4pPr>
            <a:lvl5pPr lvl="4" rtl="0">
              <a:spcBef>
                <a:spcPts val="0"/>
              </a:spcBef>
              <a:spcAft>
                <a:spcPts val="0"/>
              </a:spcAft>
              <a:buNone/>
              <a:defRPr sz="1200">
                <a:solidFill>
                  <a:schemeClr val="accent1"/>
                </a:solidFill>
              </a:defRPr>
            </a:lvl5pPr>
            <a:lvl6pPr lvl="5" rtl="0">
              <a:spcBef>
                <a:spcPts val="0"/>
              </a:spcBef>
              <a:spcAft>
                <a:spcPts val="0"/>
              </a:spcAft>
              <a:buNone/>
              <a:defRPr sz="1200">
                <a:solidFill>
                  <a:schemeClr val="accent1"/>
                </a:solidFill>
              </a:defRPr>
            </a:lvl6pPr>
            <a:lvl7pPr lvl="6" rtl="0">
              <a:spcBef>
                <a:spcPts val="0"/>
              </a:spcBef>
              <a:spcAft>
                <a:spcPts val="0"/>
              </a:spcAft>
              <a:buNone/>
              <a:defRPr sz="1200">
                <a:solidFill>
                  <a:schemeClr val="accent1"/>
                </a:solidFill>
              </a:defRPr>
            </a:lvl7pPr>
            <a:lvl8pPr lvl="7" rtl="0">
              <a:spcBef>
                <a:spcPts val="0"/>
              </a:spcBef>
              <a:spcAft>
                <a:spcPts val="0"/>
              </a:spcAft>
              <a:buNone/>
              <a:defRPr sz="1200">
                <a:solidFill>
                  <a:schemeClr val="accent1"/>
                </a:solidFill>
              </a:defRPr>
            </a:lvl8pPr>
            <a:lvl9pPr lvl="8" rtl="0">
              <a:spcBef>
                <a:spcPts val="0"/>
              </a:spcBef>
              <a:spcAft>
                <a:spcPts val="0"/>
              </a:spcAft>
              <a:buNone/>
              <a:defRPr sz="1200">
                <a:solidFill>
                  <a:schemeClr val="accent1"/>
                </a:solidFill>
              </a:defRPr>
            </a:lvl9pPr>
          </a:lstStyle>
          <a:p>
            <a:endParaRPr/>
          </a:p>
        </p:txBody>
      </p:sp>
      <p:sp>
        <p:nvSpPr>
          <p:cNvPr id="292" name="Google Shape;292;p31"/>
          <p:cNvSpPr txBox="1">
            <a:spLocks noGrp="1"/>
          </p:cNvSpPr>
          <p:nvPr>
            <p:ph type="subTitle" idx="6"/>
          </p:nvPr>
        </p:nvSpPr>
        <p:spPr>
          <a:xfrm>
            <a:off x="5646850" y="2050888"/>
            <a:ext cx="23286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b="1">
                <a:solidFill>
                  <a:schemeClr val="lt1"/>
                </a:solidFill>
                <a:latin typeface="Helvetica Neue"/>
                <a:ea typeface="Helvetica Neue"/>
                <a:cs typeface="Helvetica Neue"/>
                <a:sym typeface="Helvetica Neue"/>
              </a:defRPr>
            </a:lvl1pPr>
            <a:lvl2pPr lvl="1" rtl="0">
              <a:spcBef>
                <a:spcPts val="0"/>
              </a:spcBef>
              <a:spcAft>
                <a:spcPts val="0"/>
              </a:spcAft>
              <a:buNone/>
              <a:defRPr sz="1000" b="1"/>
            </a:lvl2pPr>
            <a:lvl3pPr lvl="2" rtl="0">
              <a:spcBef>
                <a:spcPts val="0"/>
              </a:spcBef>
              <a:spcAft>
                <a:spcPts val="0"/>
              </a:spcAft>
              <a:buNone/>
              <a:defRPr sz="1000" b="1"/>
            </a:lvl3pPr>
            <a:lvl4pPr lvl="3" rtl="0">
              <a:spcBef>
                <a:spcPts val="0"/>
              </a:spcBef>
              <a:spcAft>
                <a:spcPts val="0"/>
              </a:spcAft>
              <a:buNone/>
              <a:defRPr sz="1000" b="1"/>
            </a:lvl4pPr>
            <a:lvl5pPr lvl="4" rtl="0">
              <a:spcBef>
                <a:spcPts val="0"/>
              </a:spcBef>
              <a:spcAft>
                <a:spcPts val="0"/>
              </a:spcAft>
              <a:buNone/>
              <a:defRPr sz="1000" b="1"/>
            </a:lvl5pPr>
            <a:lvl6pPr lvl="5" rtl="0">
              <a:spcBef>
                <a:spcPts val="0"/>
              </a:spcBef>
              <a:spcAft>
                <a:spcPts val="0"/>
              </a:spcAft>
              <a:buNone/>
              <a:defRPr sz="1000" b="1"/>
            </a:lvl6pPr>
            <a:lvl7pPr lvl="6" rtl="0">
              <a:spcBef>
                <a:spcPts val="0"/>
              </a:spcBef>
              <a:spcAft>
                <a:spcPts val="0"/>
              </a:spcAft>
              <a:buNone/>
              <a:defRPr sz="1000" b="1"/>
            </a:lvl7pPr>
            <a:lvl8pPr lvl="7" rtl="0">
              <a:spcBef>
                <a:spcPts val="0"/>
              </a:spcBef>
              <a:spcAft>
                <a:spcPts val="0"/>
              </a:spcAft>
              <a:buNone/>
              <a:defRPr sz="1000" b="1"/>
            </a:lvl8pPr>
            <a:lvl9pPr lvl="8" rtl="0">
              <a:spcBef>
                <a:spcPts val="0"/>
              </a:spcBef>
              <a:spcAft>
                <a:spcPts val="0"/>
              </a:spcAft>
              <a:buNone/>
              <a:defRPr sz="1000" b="1"/>
            </a:lvl9pPr>
          </a:lstStyle>
          <a:p>
            <a:endParaRPr/>
          </a:p>
        </p:txBody>
      </p:sp>
      <p:sp>
        <p:nvSpPr>
          <p:cNvPr id="293" name="Google Shape;293;p31"/>
          <p:cNvSpPr txBox="1">
            <a:spLocks noGrp="1"/>
          </p:cNvSpPr>
          <p:nvPr>
            <p:ph type="subTitle" idx="7"/>
          </p:nvPr>
        </p:nvSpPr>
        <p:spPr>
          <a:xfrm>
            <a:off x="5646850" y="2271108"/>
            <a:ext cx="232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accent1"/>
                </a:solidFill>
              </a:defRPr>
            </a:lvl2pPr>
            <a:lvl3pPr lvl="2" rtl="0">
              <a:spcBef>
                <a:spcPts val="0"/>
              </a:spcBef>
              <a:spcAft>
                <a:spcPts val="0"/>
              </a:spcAft>
              <a:buNone/>
              <a:defRPr sz="1200">
                <a:solidFill>
                  <a:schemeClr val="accent1"/>
                </a:solidFill>
              </a:defRPr>
            </a:lvl3pPr>
            <a:lvl4pPr lvl="3" rtl="0">
              <a:spcBef>
                <a:spcPts val="0"/>
              </a:spcBef>
              <a:spcAft>
                <a:spcPts val="0"/>
              </a:spcAft>
              <a:buNone/>
              <a:defRPr sz="1200">
                <a:solidFill>
                  <a:schemeClr val="accent1"/>
                </a:solidFill>
              </a:defRPr>
            </a:lvl4pPr>
            <a:lvl5pPr lvl="4" rtl="0">
              <a:spcBef>
                <a:spcPts val="0"/>
              </a:spcBef>
              <a:spcAft>
                <a:spcPts val="0"/>
              </a:spcAft>
              <a:buNone/>
              <a:defRPr sz="1200">
                <a:solidFill>
                  <a:schemeClr val="accent1"/>
                </a:solidFill>
              </a:defRPr>
            </a:lvl5pPr>
            <a:lvl6pPr lvl="5" rtl="0">
              <a:spcBef>
                <a:spcPts val="0"/>
              </a:spcBef>
              <a:spcAft>
                <a:spcPts val="0"/>
              </a:spcAft>
              <a:buNone/>
              <a:defRPr sz="1200">
                <a:solidFill>
                  <a:schemeClr val="accent1"/>
                </a:solidFill>
              </a:defRPr>
            </a:lvl6pPr>
            <a:lvl7pPr lvl="6" rtl="0">
              <a:spcBef>
                <a:spcPts val="0"/>
              </a:spcBef>
              <a:spcAft>
                <a:spcPts val="0"/>
              </a:spcAft>
              <a:buNone/>
              <a:defRPr sz="1200">
                <a:solidFill>
                  <a:schemeClr val="accent1"/>
                </a:solidFill>
              </a:defRPr>
            </a:lvl7pPr>
            <a:lvl8pPr lvl="7" rtl="0">
              <a:spcBef>
                <a:spcPts val="0"/>
              </a:spcBef>
              <a:spcAft>
                <a:spcPts val="0"/>
              </a:spcAft>
              <a:buNone/>
              <a:defRPr sz="1200">
                <a:solidFill>
                  <a:schemeClr val="accent1"/>
                </a:solidFill>
              </a:defRPr>
            </a:lvl8pPr>
            <a:lvl9pPr lvl="8" rtl="0">
              <a:spcBef>
                <a:spcPts val="0"/>
              </a:spcBef>
              <a:spcAft>
                <a:spcPts val="0"/>
              </a:spcAft>
              <a:buNone/>
              <a:defRPr sz="1200">
                <a:solidFill>
                  <a:schemeClr val="accent1"/>
                </a:solidFill>
              </a:defRPr>
            </a:lvl9pPr>
          </a:lstStyle>
          <a:p>
            <a:endParaRPr/>
          </a:p>
        </p:txBody>
      </p:sp>
      <p:sp>
        <p:nvSpPr>
          <p:cNvPr id="294" name="Google Shape;294;p31"/>
          <p:cNvSpPr txBox="1">
            <a:spLocks noGrp="1"/>
          </p:cNvSpPr>
          <p:nvPr>
            <p:ph type="subTitle" idx="8"/>
          </p:nvPr>
        </p:nvSpPr>
        <p:spPr>
          <a:xfrm>
            <a:off x="5646850" y="2786247"/>
            <a:ext cx="23286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b="1">
                <a:solidFill>
                  <a:schemeClr val="lt1"/>
                </a:solidFill>
                <a:latin typeface="Helvetica Neue"/>
                <a:ea typeface="Helvetica Neue"/>
                <a:cs typeface="Helvetica Neue"/>
                <a:sym typeface="Helvetica Neue"/>
              </a:defRPr>
            </a:lvl1pPr>
            <a:lvl2pPr lvl="1" rtl="0">
              <a:spcBef>
                <a:spcPts val="0"/>
              </a:spcBef>
              <a:spcAft>
                <a:spcPts val="0"/>
              </a:spcAft>
              <a:buNone/>
              <a:defRPr sz="1000" b="1"/>
            </a:lvl2pPr>
            <a:lvl3pPr lvl="2" rtl="0">
              <a:spcBef>
                <a:spcPts val="0"/>
              </a:spcBef>
              <a:spcAft>
                <a:spcPts val="0"/>
              </a:spcAft>
              <a:buNone/>
              <a:defRPr sz="1000" b="1"/>
            </a:lvl3pPr>
            <a:lvl4pPr lvl="3" rtl="0">
              <a:spcBef>
                <a:spcPts val="0"/>
              </a:spcBef>
              <a:spcAft>
                <a:spcPts val="0"/>
              </a:spcAft>
              <a:buNone/>
              <a:defRPr sz="1000" b="1"/>
            </a:lvl4pPr>
            <a:lvl5pPr lvl="4" rtl="0">
              <a:spcBef>
                <a:spcPts val="0"/>
              </a:spcBef>
              <a:spcAft>
                <a:spcPts val="0"/>
              </a:spcAft>
              <a:buNone/>
              <a:defRPr sz="1000" b="1"/>
            </a:lvl5pPr>
            <a:lvl6pPr lvl="5" rtl="0">
              <a:spcBef>
                <a:spcPts val="0"/>
              </a:spcBef>
              <a:spcAft>
                <a:spcPts val="0"/>
              </a:spcAft>
              <a:buNone/>
              <a:defRPr sz="1000" b="1"/>
            </a:lvl6pPr>
            <a:lvl7pPr lvl="6" rtl="0">
              <a:spcBef>
                <a:spcPts val="0"/>
              </a:spcBef>
              <a:spcAft>
                <a:spcPts val="0"/>
              </a:spcAft>
              <a:buNone/>
              <a:defRPr sz="1000" b="1"/>
            </a:lvl7pPr>
            <a:lvl8pPr lvl="7" rtl="0">
              <a:spcBef>
                <a:spcPts val="0"/>
              </a:spcBef>
              <a:spcAft>
                <a:spcPts val="0"/>
              </a:spcAft>
              <a:buNone/>
              <a:defRPr sz="1000" b="1"/>
            </a:lvl8pPr>
            <a:lvl9pPr lvl="8" rtl="0">
              <a:spcBef>
                <a:spcPts val="0"/>
              </a:spcBef>
              <a:spcAft>
                <a:spcPts val="0"/>
              </a:spcAft>
              <a:buNone/>
              <a:defRPr sz="1000" b="1"/>
            </a:lvl9pPr>
          </a:lstStyle>
          <a:p>
            <a:endParaRPr/>
          </a:p>
        </p:txBody>
      </p:sp>
      <p:sp>
        <p:nvSpPr>
          <p:cNvPr id="295" name="Google Shape;295;p31"/>
          <p:cNvSpPr txBox="1">
            <a:spLocks noGrp="1"/>
          </p:cNvSpPr>
          <p:nvPr>
            <p:ph type="subTitle" idx="9"/>
          </p:nvPr>
        </p:nvSpPr>
        <p:spPr>
          <a:xfrm>
            <a:off x="5646850" y="3006468"/>
            <a:ext cx="232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accent1"/>
                </a:solidFill>
              </a:defRPr>
            </a:lvl2pPr>
            <a:lvl3pPr lvl="2" rtl="0">
              <a:spcBef>
                <a:spcPts val="0"/>
              </a:spcBef>
              <a:spcAft>
                <a:spcPts val="0"/>
              </a:spcAft>
              <a:buNone/>
              <a:defRPr sz="1200">
                <a:solidFill>
                  <a:schemeClr val="accent1"/>
                </a:solidFill>
              </a:defRPr>
            </a:lvl3pPr>
            <a:lvl4pPr lvl="3" rtl="0">
              <a:spcBef>
                <a:spcPts val="0"/>
              </a:spcBef>
              <a:spcAft>
                <a:spcPts val="0"/>
              </a:spcAft>
              <a:buNone/>
              <a:defRPr sz="1200">
                <a:solidFill>
                  <a:schemeClr val="accent1"/>
                </a:solidFill>
              </a:defRPr>
            </a:lvl4pPr>
            <a:lvl5pPr lvl="4" rtl="0">
              <a:spcBef>
                <a:spcPts val="0"/>
              </a:spcBef>
              <a:spcAft>
                <a:spcPts val="0"/>
              </a:spcAft>
              <a:buNone/>
              <a:defRPr sz="1200">
                <a:solidFill>
                  <a:schemeClr val="accent1"/>
                </a:solidFill>
              </a:defRPr>
            </a:lvl5pPr>
            <a:lvl6pPr lvl="5" rtl="0">
              <a:spcBef>
                <a:spcPts val="0"/>
              </a:spcBef>
              <a:spcAft>
                <a:spcPts val="0"/>
              </a:spcAft>
              <a:buNone/>
              <a:defRPr sz="1200">
                <a:solidFill>
                  <a:schemeClr val="accent1"/>
                </a:solidFill>
              </a:defRPr>
            </a:lvl6pPr>
            <a:lvl7pPr lvl="6" rtl="0">
              <a:spcBef>
                <a:spcPts val="0"/>
              </a:spcBef>
              <a:spcAft>
                <a:spcPts val="0"/>
              </a:spcAft>
              <a:buNone/>
              <a:defRPr sz="1200">
                <a:solidFill>
                  <a:schemeClr val="accent1"/>
                </a:solidFill>
              </a:defRPr>
            </a:lvl7pPr>
            <a:lvl8pPr lvl="7" rtl="0">
              <a:spcBef>
                <a:spcPts val="0"/>
              </a:spcBef>
              <a:spcAft>
                <a:spcPts val="0"/>
              </a:spcAft>
              <a:buNone/>
              <a:defRPr sz="1200">
                <a:solidFill>
                  <a:schemeClr val="accent1"/>
                </a:solidFill>
              </a:defRPr>
            </a:lvl8pPr>
            <a:lvl9pPr lvl="8" rtl="0">
              <a:spcBef>
                <a:spcPts val="0"/>
              </a:spcBef>
              <a:spcAft>
                <a:spcPts val="0"/>
              </a:spcAft>
              <a:buNone/>
              <a:defRPr sz="1200">
                <a:solidFill>
                  <a:schemeClr val="accent1"/>
                </a:solidFill>
              </a:defRPr>
            </a:lvl9pPr>
          </a:lstStyle>
          <a:p>
            <a:endParaRPr/>
          </a:p>
        </p:txBody>
      </p:sp>
      <p:sp>
        <p:nvSpPr>
          <p:cNvPr id="296" name="Google Shape;296;p31"/>
          <p:cNvSpPr txBox="1">
            <a:spLocks noGrp="1"/>
          </p:cNvSpPr>
          <p:nvPr>
            <p:ph type="subTitle" idx="13"/>
          </p:nvPr>
        </p:nvSpPr>
        <p:spPr>
          <a:xfrm>
            <a:off x="5646850" y="3525123"/>
            <a:ext cx="23286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b="1">
                <a:solidFill>
                  <a:schemeClr val="lt1"/>
                </a:solidFill>
                <a:latin typeface="Helvetica Neue"/>
                <a:ea typeface="Helvetica Neue"/>
                <a:cs typeface="Helvetica Neue"/>
                <a:sym typeface="Helvetica Neue"/>
              </a:defRPr>
            </a:lvl1pPr>
            <a:lvl2pPr lvl="1" rtl="0">
              <a:spcBef>
                <a:spcPts val="0"/>
              </a:spcBef>
              <a:spcAft>
                <a:spcPts val="0"/>
              </a:spcAft>
              <a:buNone/>
              <a:defRPr sz="1000" b="1"/>
            </a:lvl2pPr>
            <a:lvl3pPr lvl="2" rtl="0">
              <a:spcBef>
                <a:spcPts val="0"/>
              </a:spcBef>
              <a:spcAft>
                <a:spcPts val="0"/>
              </a:spcAft>
              <a:buNone/>
              <a:defRPr sz="1000" b="1"/>
            </a:lvl3pPr>
            <a:lvl4pPr lvl="3" rtl="0">
              <a:spcBef>
                <a:spcPts val="0"/>
              </a:spcBef>
              <a:spcAft>
                <a:spcPts val="0"/>
              </a:spcAft>
              <a:buNone/>
              <a:defRPr sz="1000" b="1"/>
            </a:lvl4pPr>
            <a:lvl5pPr lvl="4" rtl="0">
              <a:spcBef>
                <a:spcPts val="0"/>
              </a:spcBef>
              <a:spcAft>
                <a:spcPts val="0"/>
              </a:spcAft>
              <a:buNone/>
              <a:defRPr sz="1000" b="1"/>
            </a:lvl5pPr>
            <a:lvl6pPr lvl="5" rtl="0">
              <a:spcBef>
                <a:spcPts val="0"/>
              </a:spcBef>
              <a:spcAft>
                <a:spcPts val="0"/>
              </a:spcAft>
              <a:buNone/>
              <a:defRPr sz="1000" b="1"/>
            </a:lvl6pPr>
            <a:lvl7pPr lvl="6" rtl="0">
              <a:spcBef>
                <a:spcPts val="0"/>
              </a:spcBef>
              <a:spcAft>
                <a:spcPts val="0"/>
              </a:spcAft>
              <a:buNone/>
              <a:defRPr sz="1000" b="1"/>
            </a:lvl7pPr>
            <a:lvl8pPr lvl="7" rtl="0">
              <a:spcBef>
                <a:spcPts val="0"/>
              </a:spcBef>
              <a:spcAft>
                <a:spcPts val="0"/>
              </a:spcAft>
              <a:buNone/>
              <a:defRPr sz="1000" b="1"/>
            </a:lvl8pPr>
            <a:lvl9pPr lvl="8" rtl="0">
              <a:spcBef>
                <a:spcPts val="0"/>
              </a:spcBef>
              <a:spcAft>
                <a:spcPts val="0"/>
              </a:spcAft>
              <a:buNone/>
              <a:defRPr sz="1000" b="1"/>
            </a:lvl9pPr>
          </a:lstStyle>
          <a:p>
            <a:endParaRPr/>
          </a:p>
        </p:txBody>
      </p:sp>
      <p:sp>
        <p:nvSpPr>
          <p:cNvPr id="297" name="Google Shape;297;p31"/>
          <p:cNvSpPr txBox="1">
            <a:spLocks noGrp="1"/>
          </p:cNvSpPr>
          <p:nvPr>
            <p:ph type="subTitle" idx="14"/>
          </p:nvPr>
        </p:nvSpPr>
        <p:spPr>
          <a:xfrm>
            <a:off x="5646850" y="3730286"/>
            <a:ext cx="232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accent1"/>
                </a:solidFill>
              </a:defRPr>
            </a:lvl2pPr>
            <a:lvl3pPr lvl="2" rtl="0">
              <a:spcBef>
                <a:spcPts val="0"/>
              </a:spcBef>
              <a:spcAft>
                <a:spcPts val="0"/>
              </a:spcAft>
              <a:buNone/>
              <a:defRPr sz="1200">
                <a:solidFill>
                  <a:schemeClr val="accent1"/>
                </a:solidFill>
              </a:defRPr>
            </a:lvl3pPr>
            <a:lvl4pPr lvl="3" rtl="0">
              <a:spcBef>
                <a:spcPts val="0"/>
              </a:spcBef>
              <a:spcAft>
                <a:spcPts val="0"/>
              </a:spcAft>
              <a:buNone/>
              <a:defRPr sz="1200">
                <a:solidFill>
                  <a:schemeClr val="accent1"/>
                </a:solidFill>
              </a:defRPr>
            </a:lvl4pPr>
            <a:lvl5pPr lvl="4" rtl="0">
              <a:spcBef>
                <a:spcPts val="0"/>
              </a:spcBef>
              <a:spcAft>
                <a:spcPts val="0"/>
              </a:spcAft>
              <a:buNone/>
              <a:defRPr sz="1200">
                <a:solidFill>
                  <a:schemeClr val="accent1"/>
                </a:solidFill>
              </a:defRPr>
            </a:lvl5pPr>
            <a:lvl6pPr lvl="5" rtl="0">
              <a:spcBef>
                <a:spcPts val="0"/>
              </a:spcBef>
              <a:spcAft>
                <a:spcPts val="0"/>
              </a:spcAft>
              <a:buNone/>
              <a:defRPr sz="1200">
                <a:solidFill>
                  <a:schemeClr val="accent1"/>
                </a:solidFill>
              </a:defRPr>
            </a:lvl6pPr>
            <a:lvl7pPr lvl="6" rtl="0">
              <a:spcBef>
                <a:spcPts val="0"/>
              </a:spcBef>
              <a:spcAft>
                <a:spcPts val="0"/>
              </a:spcAft>
              <a:buNone/>
              <a:defRPr sz="1200">
                <a:solidFill>
                  <a:schemeClr val="accent1"/>
                </a:solidFill>
              </a:defRPr>
            </a:lvl7pPr>
            <a:lvl8pPr lvl="7" rtl="0">
              <a:spcBef>
                <a:spcPts val="0"/>
              </a:spcBef>
              <a:spcAft>
                <a:spcPts val="0"/>
              </a:spcAft>
              <a:buNone/>
              <a:defRPr sz="1200">
                <a:solidFill>
                  <a:schemeClr val="accent1"/>
                </a:solidFill>
              </a:defRPr>
            </a:lvl8pPr>
            <a:lvl9pPr lvl="8" rtl="0">
              <a:spcBef>
                <a:spcPts val="0"/>
              </a:spcBef>
              <a:spcAft>
                <a:spcPts val="0"/>
              </a:spcAft>
              <a:buNone/>
              <a:defRPr sz="1200">
                <a:solidFill>
                  <a:schemeClr val="accen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p Slide">
  <p:cSld name="CUSTOM_19">
    <p:spTree>
      <p:nvGrpSpPr>
        <p:cNvPr id="1" name="Shape 298"/>
        <p:cNvGrpSpPr/>
        <p:nvPr/>
      </p:nvGrpSpPr>
      <p:grpSpPr>
        <a:xfrm>
          <a:off x="0" y="0"/>
          <a:ext cx="0" cy="0"/>
          <a:chOff x="0" y="0"/>
          <a:chExt cx="0" cy="0"/>
        </a:xfrm>
      </p:grpSpPr>
      <p:sp>
        <p:nvSpPr>
          <p:cNvPr id="299" name="Google Shape;299;p32"/>
          <p:cNvSpPr/>
          <p:nvPr/>
        </p:nvSpPr>
        <p:spPr>
          <a:xfrm rot="10800000">
            <a:off x="-11" y="-12114"/>
            <a:ext cx="9144036" cy="1086264"/>
          </a:xfrm>
          <a:custGeom>
            <a:avLst/>
            <a:gdLst/>
            <a:ahLst/>
            <a:cxnLst/>
            <a:rect l="l" t="t" r="r" b="b"/>
            <a:pathLst>
              <a:path w="21600" h="21600" extrusionOk="0">
                <a:moveTo>
                  <a:pt x="0" y="0"/>
                </a:moveTo>
                <a:close/>
                <a:moveTo>
                  <a:pt x="0" y="9743"/>
                </a:moveTo>
                <a:lnTo>
                  <a:pt x="0" y="21600"/>
                </a:lnTo>
                <a:lnTo>
                  <a:pt x="21600" y="21600"/>
                </a:lnTo>
                <a:lnTo>
                  <a:pt x="21600" y="0"/>
                </a:lnTo>
                <a:close/>
              </a:path>
            </a:pathLst>
          </a:custGeom>
          <a:solidFill>
            <a:srgbClr val="F22F46"/>
          </a:solid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300" name="Google Shape;300;p32"/>
          <p:cNvPicPr preferRelativeResize="0"/>
          <p:nvPr/>
        </p:nvPicPr>
        <p:blipFill rotWithShape="1">
          <a:blip r:embed="rId2">
            <a:alphaModFix/>
          </a:blip>
          <a:srcRect/>
          <a:stretch/>
        </p:blipFill>
        <p:spPr>
          <a:xfrm>
            <a:off x="8774945" y="108845"/>
            <a:ext cx="244250" cy="249225"/>
          </a:xfrm>
          <a:prstGeom prst="rect">
            <a:avLst/>
          </a:prstGeom>
          <a:noFill/>
          <a:ln>
            <a:noFill/>
          </a:ln>
        </p:spPr>
      </p:pic>
      <p:sp>
        <p:nvSpPr>
          <p:cNvPr id="301" name="Google Shape;301;p32"/>
          <p:cNvSpPr txBox="1">
            <a:spLocks noGrp="1"/>
          </p:cNvSpPr>
          <p:nvPr>
            <p:ph type="title"/>
          </p:nvPr>
        </p:nvSpPr>
        <p:spPr>
          <a:xfrm>
            <a:off x="279250" y="176550"/>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FFFFFF"/>
                </a:solidFill>
                <a:latin typeface="Helvetica Neue Light"/>
                <a:ea typeface="Helvetica Neue Light"/>
                <a:cs typeface="Helvetica Neue Light"/>
                <a:sym typeface="Helvetica Neue Light"/>
              </a:defRPr>
            </a:lvl1pPr>
            <a:lvl2pPr lvl="1" rtl="0">
              <a:spcBef>
                <a:spcPts val="0"/>
              </a:spcBef>
              <a:spcAft>
                <a:spcPts val="0"/>
              </a:spcAft>
              <a:buNone/>
              <a:defRPr sz="2600">
                <a:solidFill>
                  <a:srgbClr val="FFFFFF"/>
                </a:solidFill>
                <a:latin typeface="Helvetica Neue Light"/>
                <a:ea typeface="Helvetica Neue Light"/>
                <a:cs typeface="Helvetica Neue Light"/>
                <a:sym typeface="Helvetica Neue Light"/>
              </a:defRPr>
            </a:lvl2pPr>
            <a:lvl3pPr lvl="2" rtl="0">
              <a:spcBef>
                <a:spcPts val="0"/>
              </a:spcBef>
              <a:spcAft>
                <a:spcPts val="0"/>
              </a:spcAft>
              <a:buNone/>
              <a:defRPr sz="2600">
                <a:solidFill>
                  <a:srgbClr val="FFFFFF"/>
                </a:solidFill>
                <a:latin typeface="Helvetica Neue Light"/>
                <a:ea typeface="Helvetica Neue Light"/>
                <a:cs typeface="Helvetica Neue Light"/>
                <a:sym typeface="Helvetica Neue Light"/>
              </a:defRPr>
            </a:lvl3pPr>
            <a:lvl4pPr lvl="3" rtl="0">
              <a:spcBef>
                <a:spcPts val="0"/>
              </a:spcBef>
              <a:spcAft>
                <a:spcPts val="0"/>
              </a:spcAft>
              <a:buNone/>
              <a:defRPr sz="2600">
                <a:solidFill>
                  <a:srgbClr val="FFFFFF"/>
                </a:solidFill>
                <a:latin typeface="Helvetica Neue Light"/>
                <a:ea typeface="Helvetica Neue Light"/>
                <a:cs typeface="Helvetica Neue Light"/>
                <a:sym typeface="Helvetica Neue Light"/>
              </a:defRPr>
            </a:lvl4pPr>
            <a:lvl5pPr lvl="4" rtl="0">
              <a:spcBef>
                <a:spcPts val="0"/>
              </a:spcBef>
              <a:spcAft>
                <a:spcPts val="0"/>
              </a:spcAft>
              <a:buNone/>
              <a:defRPr sz="2600">
                <a:solidFill>
                  <a:srgbClr val="FFFFFF"/>
                </a:solidFill>
                <a:latin typeface="Helvetica Neue Light"/>
                <a:ea typeface="Helvetica Neue Light"/>
                <a:cs typeface="Helvetica Neue Light"/>
                <a:sym typeface="Helvetica Neue Light"/>
              </a:defRPr>
            </a:lvl5pPr>
            <a:lvl6pPr lvl="5" rtl="0">
              <a:spcBef>
                <a:spcPts val="0"/>
              </a:spcBef>
              <a:spcAft>
                <a:spcPts val="0"/>
              </a:spcAft>
              <a:buNone/>
              <a:defRPr sz="2600">
                <a:solidFill>
                  <a:srgbClr val="FFFFFF"/>
                </a:solidFill>
                <a:latin typeface="Helvetica Neue Light"/>
                <a:ea typeface="Helvetica Neue Light"/>
                <a:cs typeface="Helvetica Neue Light"/>
                <a:sym typeface="Helvetica Neue Light"/>
              </a:defRPr>
            </a:lvl6pPr>
            <a:lvl7pPr lvl="6" rtl="0">
              <a:spcBef>
                <a:spcPts val="0"/>
              </a:spcBef>
              <a:spcAft>
                <a:spcPts val="0"/>
              </a:spcAft>
              <a:buNone/>
              <a:defRPr sz="2600">
                <a:solidFill>
                  <a:srgbClr val="FFFFFF"/>
                </a:solidFill>
                <a:latin typeface="Helvetica Neue Light"/>
                <a:ea typeface="Helvetica Neue Light"/>
                <a:cs typeface="Helvetica Neue Light"/>
                <a:sym typeface="Helvetica Neue Light"/>
              </a:defRPr>
            </a:lvl7pPr>
            <a:lvl8pPr lvl="7" rtl="0">
              <a:spcBef>
                <a:spcPts val="0"/>
              </a:spcBef>
              <a:spcAft>
                <a:spcPts val="0"/>
              </a:spcAft>
              <a:buNone/>
              <a:defRPr sz="2600">
                <a:solidFill>
                  <a:srgbClr val="FFFFFF"/>
                </a:solidFill>
                <a:latin typeface="Helvetica Neue Light"/>
                <a:ea typeface="Helvetica Neue Light"/>
                <a:cs typeface="Helvetica Neue Light"/>
                <a:sym typeface="Helvetica Neue Light"/>
              </a:defRPr>
            </a:lvl8pPr>
            <a:lvl9pPr lvl="8" rtl="0">
              <a:spcBef>
                <a:spcPts val="0"/>
              </a:spcBef>
              <a:spcAft>
                <a:spcPts val="0"/>
              </a:spcAft>
              <a:buNone/>
              <a:defRPr sz="2600">
                <a:solidFill>
                  <a:srgbClr val="FFFFFF"/>
                </a:solidFill>
                <a:latin typeface="Helvetica Neue Light"/>
                <a:ea typeface="Helvetica Neue Light"/>
                <a:cs typeface="Helvetica Neue Light"/>
                <a:sym typeface="Helvetica Neue Light"/>
              </a:defRPr>
            </a:lvl9pPr>
          </a:lstStyle>
          <a:p>
            <a:endParaRPr/>
          </a:p>
        </p:txBody>
      </p:sp>
      <p:pic>
        <p:nvPicPr>
          <p:cNvPr id="302" name="Google Shape;302;p32" descr="Image"/>
          <p:cNvPicPr preferRelativeResize="0"/>
          <p:nvPr/>
        </p:nvPicPr>
        <p:blipFill rotWithShape="1">
          <a:blip r:embed="rId3">
            <a:alphaModFix/>
          </a:blip>
          <a:srcRect/>
          <a:stretch/>
        </p:blipFill>
        <p:spPr>
          <a:xfrm>
            <a:off x="821364" y="1227807"/>
            <a:ext cx="7272673" cy="355148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p Slide with Locations">
  <p:cSld name="CUSTOM_19_1">
    <p:spTree>
      <p:nvGrpSpPr>
        <p:cNvPr id="1" name="Shape 303"/>
        <p:cNvGrpSpPr/>
        <p:nvPr/>
      </p:nvGrpSpPr>
      <p:grpSpPr>
        <a:xfrm>
          <a:off x="0" y="0"/>
          <a:ext cx="0" cy="0"/>
          <a:chOff x="0" y="0"/>
          <a:chExt cx="0" cy="0"/>
        </a:xfrm>
      </p:grpSpPr>
      <p:sp>
        <p:nvSpPr>
          <p:cNvPr id="304" name="Google Shape;304;p33"/>
          <p:cNvSpPr/>
          <p:nvPr/>
        </p:nvSpPr>
        <p:spPr>
          <a:xfrm rot="10800000">
            <a:off x="-11" y="-12114"/>
            <a:ext cx="9144036" cy="1086264"/>
          </a:xfrm>
          <a:custGeom>
            <a:avLst/>
            <a:gdLst/>
            <a:ahLst/>
            <a:cxnLst/>
            <a:rect l="l" t="t" r="r" b="b"/>
            <a:pathLst>
              <a:path w="21600" h="21600" extrusionOk="0">
                <a:moveTo>
                  <a:pt x="0" y="0"/>
                </a:moveTo>
                <a:close/>
                <a:moveTo>
                  <a:pt x="0" y="9743"/>
                </a:moveTo>
                <a:lnTo>
                  <a:pt x="0" y="21600"/>
                </a:lnTo>
                <a:lnTo>
                  <a:pt x="21600" y="21600"/>
                </a:lnTo>
                <a:lnTo>
                  <a:pt x="21600" y="0"/>
                </a:lnTo>
                <a:close/>
              </a:path>
            </a:pathLst>
          </a:custGeom>
          <a:solidFill>
            <a:srgbClr val="F22F46"/>
          </a:solid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305" name="Google Shape;305;p33"/>
          <p:cNvPicPr preferRelativeResize="0"/>
          <p:nvPr/>
        </p:nvPicPr>
        <p:blipFill rotWithShape="1">
          <a:blip r:embed="rId2">
            <a:alphaModFix/>
          </a:blip>
          <a:srcRect/>
          <a:stretch/>
        </p:blipFill>
        <p:spPr>
          <a:xfrm>
            <a:off x="8774945" y="108845"/>
            <a:ext cx="244250" cy="249225"/>
          </a:xfrm>
          <a:prstGeom prst="rect">
            <a:avLst/>
          </a:prstGeom>
          <a:noFill/>
          <a:ln>
            <a:noFill/>
          </a:ln>
        </p:spPr>
      </p:pic>
      <p:sp>
        <p:nvSpPr>
          <p:cNvPr id="306" name="Google Shape;306;p33"/>
          <p:cNvSpPr txBox="1">
            <a:spLocks noGrp="1"/>
          </p:cNvSpPr>
          <p:nvPr>
            <p:ph type="title"/>
          </p:nvPr>
        </p:nvSpPr>
        <p:spPr>
          <a:xfrm>
            <a:off x="279250" y="176550"/>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FFFFFF"/>
                </a:solidFill>
                <a:latin typeface="Helvetica Neue Light"/>
                <a:ea typeface="Helvetica Neue Light"/>
                <a:cs typeface="Helvetica Neue Light"/>
                <a:sym typeface="Helvetica Neue Light"/>
              </a:defRPr>
            </a:lvl1pPr>
            <a:lvl2pPr lvl="1" rtl="0">
              <a:spcBef>
                <a:spcPts val="0"/>
              </a:spcBef>
              <a:spcAft>
                <a:spcPts val="0"/>
              </a:spcAft>
              <a:buNone/>
              <a:defRPr sz="2600">
                <a:solidFill>
                  <a:srgbClr val="FFFFFF"/>
                </a:solidFill>
                <a:latin typeface="Helvetica Neue Light"/>
                <a:ea typeface="Helvetica Neue Light"/>
                <a:cs typeface="Helvetica Neue Light"/>
                <a:sym typeface="Helvetica Neue Light"/>
              </a:defRPr>
            </a:lvl2pPr>
            <a:lvl3pPr lvl="2" rtl="0">
              <a:spcBef>
                <a:spcPts val="0"/>
              </a:spcBef>
              <a:spcAft>
                <a:spcPts val="0"/>
              </a:spcAft>
              <a:buNone/>
              <a:defRPr sz="2600">
                <a:solidFill>
                  <a:srgbClr val="FFFFFF"/>
                </a:solidFill>
                <a:latin typeface="Helvetica Neue Light"/>
                <a:ea typeface="Helvetica Neue Light"/>
                <a:cs typeface="Helvetica Neue Light"/>
                <a:sym typeface="Helvetica Neue Light"/>
              </a:defRPr>
            </a:lvl3pPr>
            <a:lvl4pPr lvl="3" rtl="0">
              <a:spcBef>
                <a:spcPts val="0"/>
              </a:spcBef>
              <a:spcAft>
                <a:spcPts val="0"/>
              </a:spcAft>
              <a:buNone/>
              <a:defRPr sz="2600">
                <a:solidFill>
                  <a:srgbClr val="FFFFFF"/>
                </a:solidFill>
                <a:latin typeface="Helvetica Neue Light"/>
                <a:ea typeface="Helvetica Neue Light"/>
                <a:cs typeface="Helvetica Neue Light"/>
                <a:sym typeface="Helvetica Neue Light"/>
              </a:defRPr>
            </a:lvl4pPr>
            <a:lvl5pPr lvl="4" rtl="0">
              <a:spcBef>
                <a:spcPts val="0"/>
              </a:spcBef>
              <a:spcAft>
                <a:spcPts val="0"/>
              </a:spcAft>
              <a:buNone/>
              <a:defRPr sz="2600">
                <a:solidFill>
                  <a:srgbClr val="FFFFFF"/>
                </a:solidFill>
                <a:latin typeface="Helvetica Neue Light"/>
                <a:ea typeface="Helvetica Neue Light"/>
                <a:cs typeface="Helvetica Neue Light"/>
                <a:sym typeface="Helvetica Neue Light"/>
              </a:defRPr>
            </a:lvl5pPr>
            <a:lvl6pPr lvl="5" rtl="0">
              <a:spcBef>
                <a:spcPts val="0"/>
              </a:spcBef>
              <a:spcAft>
                <a:spcPts val="0"/>
              </a:spcAft>
              <a:buNone/>
              <a:defRPr sz="2600">
                <a:solidFill>
                  <a:srgbClr val="FFFFFF"/>
                </a:solidFill>
                <a:latin typeface="Helvetica Neue Light"/>
                <a:ea typeface="Helvetica Neue Light"/>
                <a:cs typeface="Helvetica Neue Light"/>
                <a:sym typeface="Helvetica Neue Light"/>
              </a:defRPr>
            </a:lvl6pPr>
            <a:lvl7pPr lvl="6" rtl="0">
              <a:spcBef>
                <a:spcPts val="0"/>
              </a:spcBef>
              <a:spcAft>
                <a:spcPts val="0"/>
              </a:spcAft>
              <a:buNone/>
              <a:defRPr sz="2600">
                <a:solidFill>
                  <a:srgbClr val="FFFFFF"/>
                </a:solidFill>
                <a:latin typeface="Helvetica Neue Light"/>
                <a:ea typeface="Helvetica Neue Light"/>
                <a:cs typeface="Helvetica Neue Light"/>
                <a:sym typeface="Helvetica Neue Light"/>
              </a:defRPr>
            </a:lvl7pPr>
            <a:lvl8pPr lvl="7" rtl="0">
              <a:spcBef>
                <a:spcPts val="0"/>
              </a:spcBef>
              <a:spcAft>
                <a:spcPts val="0"/>
              </a:spcAft>
              <a:buNone/>
              <a:defRPr sz="2600">
                <a:solidFill>
                  <a:srgbClr val="FFFFFF"/>
                </a:solidFill>
                <a:latin typeface="Helvetica Neue Light"/>
                <a:ea typeface="Helvetica Neue Light"/>
                <a:cs typeface="Helvetica Neue Light"/>
                <a:sym typeface="Helvetica Neue Light"/>
              </a:defRPr>
            </a:lvl8pPr>
            <a:lvl9pPr lvl="8" rtl="0">
              <a:spcBef>
                <a:spcPts val="0"/>
              </a:spcBef>
              <a:spcAft>
                <a:spcPts val="0"/>
              </a:spcAft>
              <a:buNone/>
              <a:defRPr sz="2600">
                <a:solidFill>
                  <a:srgbClr val="FFFFFF"/>
                </a:solidFill>
                <a:latin typeface="Helvetica Neue Light"/>
                <a:ea typeface="Helvetica Neue Light"/>
                <a:cs typeface="Helvetica Neue Light"/>
                <a:sym typeface="Helvetica Neue Light"/>
              </a:defRPr>
            </a:lvl9pPr>
          </a:lstStyle>
          <a:p>
            <a:endParaRPr/>
          </a:p>
        </p:txBody>
      </p:sp>
      <p:grpSp>
        <p:nvGrpSpPr>
          <p:cNvPr id="307" name="Google Shape;307;p33"/>
          <p:cNvGrpSpPr/>
          <p:nvPr/>
        </p:nvGrpSpPr>
        <p:grpSpPr>
          <a:xfrm>
            <a:off x="821364" y="1227807"/>
            <a:ext cx="8776500" cy="3551488"/>
            <a:chOff x="821364" y="1075407"/>
            <a:chExt cx="8776500" cy="3551488"/>
          </a:xfrm>
        </p:grpSpPr>
        <p:pic>
          <p:nvPicPr>
            <p:cNvPr id="308" name="Google Shape;308;p33" descr="Image"/>
            <p:cNvPicPr preferRelativeResize="0"/>
            <p:nvPr/>
          </p:nvPicPr>
          <p:blipFill rotWithShape="1">
            <a:blip r:embed="rId3">
              <a:alphaModFix/>
            </a:blip>
            <a:srcRect/>
            <a:stretch/>
          </p:blipFill>
          <p:spPr>
            <a:xfrm>
              <a:off x="821364" y="1075407"/>
              <a:ext cx="7272673" cy="3551488"/>
            </a:xfrm>
            <a:prstGeom prst="rect">
              <a:avLst/>
            </a:prstGeom>
            <a:noFill/>
            <a:ln>
              <a:noFill/>
            </a:ln>
          </p:spPr>
        </p:pic>
        <p:pic>
          <p:nvPicPr>
            <p:cNvPr id="309" name="Google Shape;309;p33" descr="Image"/>
            <p:cNvPicPr preferRelativeResize="0"/>
            <p:nvPr/>
          </p:nvPicPr>
          <p:blipFill rotWithShape="1">
            <a:blip r:embed="rId4">
              <a:alphaModFix/>
            </a:blip>
            <a:srcRect/>
            <a:stretch/>
          </p:blipFill>
          <p:spPr>
            <a:xfrm>
              <a:off x="2686050" y="2516187"/>
              <a:ext cx="123300" cy="123300"/>
            </a:xfrm>
            <a:prstGeom prst="rect">
              <a:avLst/>
            </a:prstGeom>
            <a:noFill/>
            <a:ln>
              <a:noFill/>
            </a:ln>
          </p:spPr>
        </p:pic>
        <p:pic>
          <p:nvPicPr>
            <p:cNvPr id="310" name="Google Shape;310;p33" descr="Image"/>
            <p:cNvPicPr preferRelativeResize="0"/>
            <p:nvPr/>
          </p:nvPicPr>
          <p:blipFill rotWithShape="1">
            <a:blip r:embed="rId4">
              <a:alphaModFix/>
            </a:blip>
            <a:srcRect/>
            <a:stretch/>
          </p:blipFill>
          <p:spPr>
            <a:xfrm>
              <a:off x="4060825" y="2068512"/>
              <a:ext cx="123300" cy="123300"/>
            </a:xfrm>
            <a:prstGeom prst="rect">
              <a:avLst/>
            </a:prstGeom>
            <a:noFill/>
            <a:ln>
              <a:noFill/>
            </a:ln>
          </p:spPr>
        </p:pic>
        <p:pic>
          <p:nvPicPr>
            <p:cNvPr id="311" name="Google Shape;311;p33" descr="Image"/>
            <p:cNvPicPr preferRelativeResize="0"/>
            <p:nvPr/>
          </p:nvPicPr>
          <p:blipFill rotWithShape="1">
            <a:blip r:embed="rId4">
              <a:alphaModFix/>
            </a:blip>
            <a:srcRect/>
            <a:stretch/>
          </p:blipFill>
          <p:spPr>
            <a:xfrm>
              <a:off x="3257550" y="3811587"/>
              <a:ext cx="123300" cy="123300"/>
            </a:xfrm>
            <a:prstGeom prst="rect">
              <a:avLst/>
            </a:prstGeom>
            <a:noFill/>
            <a:ln>
              <a:noFill/>
            </a:ln>
          </p:spPr>
        </p:pic>
        <p:pic>
          <p:nvPicPr>
            <p:cNvPr id="312" name="Google Shape;312;p33" descr="Image"/>
            <p:cNvPicPr preferRelativeResize="0"/>
            <p:nvPr/>
          </p:nvPicPr>
          <p:blipFill rotWithShape="1">
            <a:blip r:embed="rId4">
              <a:alphaModFix/>
            </a:blip>
            <a:srcRect/>
            <a:stretch/>
          </p:blipFill>
          <p:spPr>
            <a:xfrm>
              <a:off x="6286500" y="3322637"/>
              <a:ext cx="123300" cy="123300"/>
            </a:xfrm>
            <a:prstGeom prst="rect">
              <a:avLst/>
            </a:prstGeom>
            <a:noFill/>
            <a:ln>
              <a:noFill/>
            </a:ln>
          </p:spPr>
        </p:pic>
        <p:pic>
          <p:nvPicPr>
            <p:cNvPr id="313" name="Google Shape;313;p33" descr="Image"/>
            <p:cNvPicPr preferRelativeResize="0"/>
            <p:nvPr/>
          </p:nvPicPr>
          <p:blipFill rotWithShape="1">
            <a:blip r:embed="rId4">
              <a:alphaModFix/>
            </a:blip>
            <a:srcRect/>
            <a:stretch/>
          </p:blipFill>
          <p:spPr>
            <a:xfrm>
              <a:off x="7007225" y="2582862"/>
              <a:ext cx="123300" cy="123300"/>
            </a:xfrm>
            <a:prstGeom prst="rect">
              <a:avLst/>
            </a:prstGeom>
            <a:noFill/>
            <a:ln>
              <a:noFill/>
            </a:ln>
          </p:spPr>
        </p:pic>
        <p:pic>
          <p:nvPicPr>
            <p:cNvPr id="314" name="Google Shape;314;p33" descr="Image"/>
            <p:cNvPicPr preferRelativeResize="0"/>
            <p:nvPr/>
          </p:nvPicPr>
          <p:blipFill rotWithShape="1">
            <a:blip r:embed="rId4">
              <a:alphaModFix/>
            </a:blip>
            <a:srcRect/>
            <a:stretch/>
          </p:blipFill>
          <p:spPr>
            <a:xfrm>
              <a:off x="7213600" y="4078287"/>
              <a:ext cx="123300" cy="123300"/>
            </a:xfrm>
            <a:prstGeom prst="rect">
              <a:avLst/>
            </a:prstGeom>
            <a:noFill/>
            <a:ln>
              <a:noFill/>
            </a:ln>
          </p:spPr>
        </p:pic>
        <p:sp>
          <p:nvSpPr>
            <p:cNvPr id="315" name="Google Shape;315;p33"/>
            <p:cNvSpPr txBox="1"/>
            <p:nvPr/>
          </p:nvSpPr>
          <p:spPr>
            <a:xfrm>
              <a:off x="2733715" y="2706928"/>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VIRGINIA, USA</a:t>
              </a:r>
              <a:endParaRPr/>
            </a:p>
          </p:txBody>
        </p:sp>
        <p:sp>
          <p:nvSpPr>
            <p:cNvPr id="316" name="Google Shape;316;p33"/>
            <p:cNvSpPr txBox="1"/>
            <p:nvPr/>
          </p:nvSpPr>
          <p:spPr>
            <a:xfrm>
              <a:off x="4078489" y="1911591"/>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DUBLIN, IRELAND</a:t>
              </a:r>
              <a:endParaRPr/>
            </a:p>
          </p:txBody>
        </p:sp>
        <p:sp>
          <p:nvSpPr>
            <p:cNvPr id="317" name="Google Shape;317;p33"/>
            <p:cNvSpPr txBox="1"/>
            <p:nvPr/>
          </p:nvSpPr>
          <p:spPr>
            <a:xfrm>
              <a:off x="6316864" y="3189532"/>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SINGAPORE</a:t>
              </a:r>
              <a:endParaRPr/>
            </a:p>
          </p:txBody>
        </p:sp>
        <p:sp>
          <p:nvSpPr>
            <p:cNvPr id="318" name="Google Shape;318;p33"/>
            <p:cNvSpPr txBox="1"/>
            <p:nvPr/>
          </p:nvSpPr>
          <p:spPr>
            <a:xfrm>
              <a:off x="7218564" y="3968984"/>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SYDNEY, AUSTRALIA</a:t>
              </a:r>
              <a:endParaRPr/>
            </a:p>
          </p:txBody>
        </p:sp>
        <p:sp>
          <p:nvSpPr>
            <p:cNvPr id="319" name="Google Shape;319;p33"/>
            <p:cNvSpPr txBox="1"/>
            <p:nvPr/>
          </p:nvSpPr>
          <p:spPr>
            <a:xfrm>
              <a:off x="7048702" y="2772016"/>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TOKYO, JAPAN</a:t>
              </a:r>
              <a:endParaRPr/>
            </a:p>
          </p:txBody>
        </p:sp>
        <p:sp>
          <p:nvSpPr>
            <p:cNvPr id="320" name="Google Shape;320;p33"/>
            <p:cNvSpPr txBox="1"/>
            <p:nvPr/>
          </p:nvSpPr>
          <p:spPr>
            <a:xfrm>
              <a:off x="3284739" y="3661016"/>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SAO PAULO, BRAZIL</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hart Slide 1">
  <p:cSld name="CUSTOM_20">
    <p:spTree>
      <p:nvGrpSpPr>
        <p:cNvPr id="1" name="Shape 321"/>
        <p:cNvGrpSpPr/>
        <p:nvPr/>
      </p:nvGrpSpPr>
      <p:grpSpPr>
        <a:xfrm>
          <a:off x="0" y="0"/>
          <a:ext cx="0" cy="0"/>
          <a:chOff x="0" y="0"/>
          <a:chExt cx="0" cy="0"/>
        </a:xfrm>
      </p:grpSpPr>
      <p:pic>
        <p:nvPicPr>
          <p:cNvPr id="322" name="Google Shape;322;p34"/>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323" name="Google Shape;323;p34"/>
          <p:cNvSpPr txBox="1">
            <a:spLocks noGrp="1"/>
          </p:cNvSpPr>
          <p:nvPr>
            <p:ph type="title"/>
          </p:nvPr>
        </p:nvSpPr>
        <p:spPr>
          <a:xfrm>
            <a:off x="173725" y="155450"/>
            <a:ext cx="2265300" cy="79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24" name="Google Shape;324;p34"/>
          <p:cNvSpPr txBox="1">
            <a:spLocks noGrp="1"/>
          </p:cNvSpPr>
          <p:nvPr>
            <p:ph type="subTitle" idx="1"/>
          </p:nvPr>
        </p:nvSpPr>
        <p:spPr>
          <a:xfrm>
            <a:off x="173725" y="1169970"/>
            <a:ext cx="2265300" cy="66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5" name="Google Shape;325;p34"/>
          <p:cNvCxnSpPr/>
          <p:nvPr/>
        </p:nvCxnSpPr>
        <p:spPr>
          <a:xfrm>
            <a:off x="285371" y="1044785"/>
            <a:ext cx="647700" cy="0"/>
          </a:xfrm>
          <a:prstGeom prst="straightConnector1">
            <a:avLst/>
          </a:prstGeom>
          <a:noFill/>
          <a:ln w="9525" cap="flat" cmpd="sng">
            <a:solidFill>
              <a:srgbClr val="F22F46"/>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roduct Diagram Slide">
  <p:cSld name="CUSTOM_21">
    <p:spTree>
      <p:nvGrpSpPr>
        <p:cNvPr id="1" name="Shape 326"/>
        <p:cNvGrpSpPr/>
        <p:nvPr/>
      </p:nvGrpSpPr>
      <p:grpSpPr>
        <a:xfrm>
          <a:off x="0" y="0"/>
          <a:ext cx="0" cy="0"/>
          <a:chOff x="0" y="0"/>
          <a:chExt cx="0" cy="0"/>
        </a:xfrm>
      </p:grpSpPr>
      <p:pic>
        <p:nvPicPr>
          <p:cNvPr id="327" name="Google Shape;327;p35"/>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328" name="Google Shape;328;p35"/>
          <p:cNvSpPr txBox="1">
            <a:spLocks noGrp="1"/>
          </p:cNvSpPr>
          <p:nvPr>
            <p:ph type="title"/>
          </p:nvPr>
        </p:nvSpPr>
        <p:spPr>
          <a:xfrm>
            <a:off x="404050" y="358075"/>
            <a:ext cx="55635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cxnSp>
        <p:nvCxnSpPr>
          <p:cNvPr id="329" name="Google Shape;329;p35"/>
          <p:cNvCxnSpPr/>
          <p:nvPr/>
        </p:nvCxnSpPr>
        <p:spPr>
          <a:xfrm>
            <a:off x="500937" y="965744"/>
            <a:ext cx="647700" cy="0"/>
          </a:xfrm>
          <a:prstGeom prst="straightConnector1">
            <a:avLst/>
          </a:prstGeom>
          <a:noFill/>
          <a:ln w="9525" cap="flat" cmpd="sng">
            <a:solidFill>
              <a:srgbClr val="F22F46"/>
            </a:solidFill>
            <a:prstDash val="solid"/>
            <a:round/>
            <a:headEnd type="none" w="sm" len="sm"/>
            <a:tailEnd type="none" w="sm" len="sm"/>
          </a:ln>
        </p:spPr>
      </p:cxnSp>
      <p:sp>
        <p:nvSpPr>
          <p:cNvPr id="330" name="Google Shape;330;p35"/>
          <p:cNvSpPr txBox="1">
            <a:spLocks noGrp="1"/>
          </p:cNvSpPr>
          <p:nvPr>
            <p:ph type="subTitle" idx="1"/>
          </p:nvPr>
        </p:nvSpPr>
        <p:spPr>
          <a:xfrm>
            <a:off x="404050" y="1638375"/>
            <a:ext cx="3816300" cy="273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ogo Slide">
  <p:cSld name="CUSTOM_22">
    <p:spTree>
      <p:nvGrpSpPr>
        <p:cNvPr id="1" name="Shape 331"/>
        <p:cNvGrpSpPr/>
        <p:nvPr/>
      </p:nvGrpSpPr>
      <p:grpSpPr>
        <a:xfrm>
          <a:off x="0" y="0"/>
          <a:ext cx="0" cy="0"/>
          <a:chOff x="0" y="0"/>
          <a:chExt cx="0" cy="0"/>
        </a:xfrm>
      </p:grpSpPr>
      <p:cxnSp>
        <p:nvCxnSpPr>
          <p:cNvPr id="332" name="Google Shape;332;p36"/>
          <p:cNvCxnSpPr/>
          <p:nvPr/>
        </p:nvCxnSpPr>
        <p:spPr>
          <a:xfrm>
            <a:off x="500937" y="965744"/>
            <a:ext cx="647700" cy="0"/>
          </a:xfrm>
          <a:prstGeom prst="straightConnector1">
            <a:avLst/>
          </a:prstGeom>
          <a:noFill/>
          <a:ln w="9525" cap="flat" cmpd="sng">
            <a:solidFill>
              <a:srgbClr val="F22F46"/>
            </a:solidFill>
            <a:prstDash val="solid"/>
            <a:round/>
            <a:headEnd type="none" w="sm" len="sm"/>
            <a:tailEnd type="none" w="sm" len="sm"/>
          </a:ln>
        </p:spPr>
      </p:cxnSp>
      <p:pic>
        <p:nvPicPr>
          <p:cNvPr id="333" name="Google Shape;333;p36"/>
          <p:cNvPicPr preferRelativeResize="0"/>
          <p:nvPr/>
        </p:nvPicPr>
        <p:blipFill>
          <a:blip r:embed="rId2">
            <a:alphaModFix/>
          </a:blip>
          <a:stretch>
            <a:fillRect/>
          </a:stretch>
        </p:blipFill>
        <p:spPr>
          <a:xfrm>
            <a:off x="0" y="4343411"/>
            <a:ext cx="9143998" cy="800089"/>
          </a:xfrm>
          <a:prstGeom prst="rect">
            <a:avLst/>
          </a:prstGeom>
          <a:noFill/>
          <a:ln>
            <a:noFill/>
          </a:ln>
        </p:spPr>
      </p:pic>
      <p:sp>
        <p:nvSpPr>
          <p:cNvPr id="334" name="Google Shape;334;p36"/>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35" name="Google Shape;335;p36"/>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pic>
        <p:nvPicPr>
          <p:cNvPr id="336" name="Google Shape;336;p36"/>
          <p:cNvPicPr preferRelativeResize="0"/>
          <p:nvPr/>
        </p:nvPicPr>
        <p:blipFill>
          <a:blip r:embed="rId3">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tats Slide 2">
  <p:cSld name="CUSTOM_23_1">
    <p:spTree>
      <p:nvGrpSpPr>
        <p:cNvPr id="1" name="Shape 337"/>
        <p:cNvGrpSpPr/>
        <p:nvPr/>
      </p:nvGrpSpPr>
      <p:grpSpPr>
        <a:xfrm>
          <a:off x="0" y="0"/>
          <a:ext cx="0" cy="0"/>
          <a:chOff x="0" y="0"/>
          <a:chExt cx="0" cy="0"/>
        </a:xfrm>
      </p:grpSpPr>
      <p:sp>
        <p:nvSpPr>
          <p:cNvPr id="338" name="Google Shape;338;p37"/>
          <p:cNvSpPr txBox="1">
            <a:spLocks noGrp="1"/>
          </p:cNvSpPr>
          <p:nvPr>
            <p:ph type="title"/>
          </p:nvPr>
        </p:nvSpPr>
        <p:spPr>
          <a:xfrm>
            <a:off x="1364250" y="685056"/>
            <a:ext cx="6415500" cy="559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2600">
                <a:latin typeface="Helvetica Neue Light"/>
                <a:ea typeface="Helvetica Neue Light"/>
                <a:cs typeface="Helvetica Neue Light"/>
                <a:sym typeface="Helvetica Neue Light"/>
              </a:defRPr>
            </a:lvl2pPr>
            <a:lvl3pPr lvl="2" algn="ctr" rtl="0">
              <a:spcBef>
                <a:spcPts val="0"/>
              </a:spcBef>
              <a:spcAft>
                <a:spcPts val="0"/>
              </a:spcAft>
              <a:buNone/>
              <a:defRPr sz="2600">
                <a:latin typeface="Helvetica Neue Light"/>
                <a:ea typeface="Helvetica Neue Light"/>
                <a:cs typeface="Helvetica Neue Light"/>
                <a:sym typeface="Helvetica Neue Light"/>
              </a:defRPr>
            </a:lvl3pPr>
            <a:lvl4pPr lvl="3" algn="ctr" rtl="0">
              <a:spcBef>
                <a:spcPts val="0"/>
              </a:spcBef>
              <a:spcAft>
                <a:spcPts val="0"/>
              </a:spcAft>
              <a:buNone/>
              <a:defRPr sz="2600">
                <a:latin typeface="Helvetica Neue Light"/>
                <a:ea typeface="Helvetica Neue Light"/>
                <a:cs typeface="Helvetica Neue Light"/>
                <a:sym typeface="Helvetica Neue Light"/>
              </a:defRPr>
            </a:lvl4pPr>
            <a:lvl5pPr lvl="4" algn="ctr" rtl="0">
              <a:spcBef>
                <a:spcPts val="0"/>
              </a:spcBef>
              <a:spcAft>
                <a:spcPts val="0"/>
              </a:spcAft>
              <a:buNone/>
              <a:defRPr sz="2600">
                <a:latin typeface="Helvetica Neue Light"/>
                <a:ea typeface="Helvetica Neue Light"/>
                <a:cs typeface="Helvetica Neue Light"/>
                <a:sym typeface="Helvetica Neue Light"/>
              </a:defRPr>
            </a:lvl5pPr>
            <a:lvl6pPr lvl="5" algn="ctr" rtl="0">
              <a:spcBef>
                <a:spcPts val="0"/>
              </a:spcBef>
              <a:spcAft>
                <a:spcPts val="0"/>
              </a:spcAft>
              <a:buNone/>
              <a:defRPr sz="2600">
                <a:latin typeface="Helvetica Neue Light"/>
                <a:ea typeface="Helvetica Neue Light"/>
                <a:cs typeface="Helvetica Neue Light"/>
                <a:sym typeface="Helvetica Neue Light"/>
              </a:defRPr>
            </a:lvl6pPr>
            <a:lvl7pPr lvl="6" algn="ctr" rtl="0">
              <a:spcBef>
                <a:spcPts val="0"/>
              </a:spcBef>
              <a:spcAft>
                <a:spcPts val="0"/>
              </a:spcAft>
              <a:buNone/>
              <a:defRPr sz="2600">
                <a:latin typeface="Helvetica Neue Light"/>
                <a:ea typeface="Helvetica Neue Light"/>
                <a:cs typeface="Helvetica Neue Light"/>
                <a:sym typeface="Helvetica Neue Light"/>
              </a:defRPr>
            </a:lvl7pPr>
            <a:lvl8pPr lvl="7" algn="ctr" rtl="0">
              <a:spcBef>
                <a:spcPts val="0"/>
              </a:spcBef>
              <a:spcAft>
                <a:spcPts val="0"/>
              </a:spcAft>
              <a:buNone/>
              <a:defRPr sz="2600">
                <a:latin typeface="Helvetica Neue Light"/>
                <a:ea typeface="Helvetica Neue Light"/>
                <a:cs typeface="Helvetica Neue Light"/>
                <a:sym typeface="Helvetica Neue Light"/>
              </a:defRPr>
            </a:lvl8pPr>
            <a:lvl9pPr lvl="8" algn="ctr"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39" name="Google Shape;339;p37"/>
          <p:cNvSpPr txBox="1">
            <a:spLocks noGrp="1"/>
          </p:cNvSpPr>
          <p:nvPr>
            <p:ph type="subTitle" idx="1"/>
          </p:nvPr>
        </p:nvSpPr>
        <p:spPr>
          <a:xfrm>
            <a:off x="2368200" y="1167521"/>
            <a:ext cx="4407600" cy="70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340" name="Google Shape;340;p37"/>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341" name="Google Shape;341;p37"/>
          <p:cNvSpPr txBox="1">
            <a:spLocks noGrp="1"/>
          </p:cNvSpPr>
          <p:nvPr>
            <p:ph type="subTitle" idx="2"/>
          </p:nvPr>
        </p:nvSpPr>
        <p:spPr>
          <a:xfrm>
            <a:off x="1157825"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42" name="Google Shape;342;p37"/>
          <p:cNvSpPr txBox="1">
            <a:spLocks noGrp="1"/>
          </p:cNvSpPr>
          <p:nvPr>
            <p:ph type="subTitle" idx="3"/>
          </p:nvPr>
        </p:nvSpPr>
        <p:spPr>
          <a:xfrm>
            <a:off x="1157825"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9pPr>
          </a:lstStyle>
          <a:p>
            <a:endParaRPr/>
          </a:p>
        </p:txBody>
      </p:sp>
      <p:sp>
        <p:nvSpPr>
          <p:cNvPr id="343" name="Google Shape;343;p37"/>
          <p:cNvSpPr txBox="1">
            <a:spLocks noGrp="1"/>
          </p:cNvSpPr>
          <p:nvPr>
            <p:ph type="subTitle" idx="4"/>
          </p:nvPr>
        </p:nvSpPr>
        <p:spPr>
          <a:xfrm>
            <a:off x="3581200"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44" name="Google Shape;344;p37"/>
          <p:cNvSpPr txBox="1">
            <a:spLocks noGrp="1"/>
          </p:cNvSpPr>
          <p:nvPr>
            <p:ph type="subTitle" idx="5"/>
          </p:nvPr>
        </p:nvSpPr>
        <p:spPr>
          <a:xfrm>
            <a:off x="3581200"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9pPr>
          </a:lstStyle>
          <a:p>
            <a:endParaRPr/>
          </a:p>
        </p:txBody>
      </p:sp>
      <p:sp>
        <p:nvSpPr>
          <p:cNvPr id="345" name="Google Shape;345;p37"/>
          <p:cNvSpPr txBox="1">
            <a:spLocks noGrp="1"/>
          </p:cNvSpPr>
          <p:nvPr>
            <p:ph type="subTitle" idx="6"/>
          </p:nvPr>
        </p:nvSpPr>
        <p:spPr>
          <a:xfrm>
            <a:off x="6004575"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46" name="Google Shape;346;p37"/>
          <p:cNvSpPr txBox="1">
            <a:spLocks noGrp="1"/>
          </p:cNvSpPr>
          <p:nvPr>
            <p:ph type="subTitle" idx="7"/>
          </p:nvPr>
        </p:nvSpPr>
        <p:spPr>
          <a:xfrm>
            <a:off x="6004575"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9pPr>
          </a:lstStyle>
          <a:p>
            <a:endParaRPr/>
          </a:p>
        </p:txBody>
      </p:sp>
      <p:sp>
        <p:nvSpPr>
          <p:cNvPr id="347" name="Google Shape;347;p37"/>
          <p:cNvSpPr txBox="1">
            <a:spLocks noGrp="1"/>
          </p:cNvSpPr>
          <p:nvPr>
            <p:ph type="subTitle" idx="8"/>
          </p:nvPr>
        </p:nvSpPr>
        <p:spPr>
          <a:xfrm>
            <a:off x="4159528" y="2345266"/>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348" name="Google Shape;348;p37"/>
          <p:cNvSpPr txBox="1">
            <a:spLocks noGrp="1"/>
          </p:cNvSpPr>
          <p:nvPr>
            <p:ph type="subTitle" idx="9"/>
          </p:nvPr>
        </p:nvSpPr>
        <p:spPr>
          <a:xfrm>
            <a:off x="6593878" y="2345266"/>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349" name="Google Shape;349;p37"/>
          <p:cNvSpPr txBox="1">
            <a:spLocks noGrp="1"/>
          </p:cNvSpPr>
          <p:nvPr>
            <p:ph type="subTitle" idx="13"/>
          </p:nvPr>
        </p:nvSpPr>
        <p:spPr>
          <a:xfrm>
            <a:off x="1745678" y="2318174"/>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s Slide 2 1">
  <p:cSld name="CUSTOM_23_1_1">
    <p:spTree>
      <p:nvGrpSpPr>
        <p:cNvPr id="1" name="Shape 350"/>
        <p:cNvGrpSpPr/>
        <p:nvPr/>
      </p:nvGrpSpPr>
      <p:grpSpPr>
        <a:xfrm>
          <a:off x="0" y="0"/>
          <a:ext cx="0" cy="0"/>
          <a:chOff x="0" y="0"/>
          <a:chExt cx="0" cy="0"/>
        </a:xfrm>
      </p:grpSpPr>
      <p:sp>
        <p:nvSpPr>
          <p:cNvPr id="351" name="Google Shape;351;p38"/>
          <p:cNvSpPr txBox="1">
            <a:spLocks noGrp="1"/>
          </p:cNvSpPr>
          <p:nvPr>
            <p:ph type="title"/>
          </p:nvPr>
        </p:nvSpPr>
        <p:spPr>
          <a:xfrm>
            <a:off x="1364250" y="685056"/>
            <a:ext cx="6415500" cy="559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2600">
                <a:latin typeface="Helvetica Neue Light"/>
                <a:ea typeface="Helvetica Neue Light"/>
                <a:cs typeface="Helvetica Neue Light"/>
                <a:sym typeface="Helvetica Neue Light"/>
              </a:defRPr>
            </a:lvl2pPr>
            <a:lvl3pPr lvl="2" algn="ctr" rtl="0">
              <a:spcBef>
                <a:spcPts val="0"/>
              </a:spcBef>
              <a:spcAft>
                <a:spcPts val="0"/>
              </a:spcAft>
              <a:buNone/>
              <a:defRPr sz="2600">
                <a:latin typeface="Helvetica Neue Light"/>
                <a:ea typeface="Helvetica Neue Light"/>
                <a:cs typeface="Helvetica Neue Light"/>
                <a:sym typeface="Helvetica Neue Light"/>
              </a:defRPr>
            </a:lvl3pPr>
            <a:lvl4pPr lvl="3" algn="ctr" rtl="0">
              <a:spcBef>
                <a:spcPts val="0"/>
              </a:spcBef>
              <a:spcAft>
                <a:spcPts val="0"/>
              </a:spcAft>
              <a:buNone/>
              <a:defRPr sz="2600">
                <a:latin typeface="Helvetica Neue Light"/>
                <a:ea typeface="Helvetica Neue Light"/>
                <a:cs typeface="Helvetica Neue Light"/>
                <a:sym typeface="Helvetica Neue Light"/>
              </a:defRPr>
            </a:lvl4pPr>
            <a:lvl5pPr lvl="4" algn="ctr" rtl="0">
              <a:spcBef>
                <a:spcPts val="0"/>
              </a:spcBef>
              <a:spcAft>
                <a:spcPts val="0"/>
              </a:spcAft>
              <a:buNone/>
              <a:defRPr sz="2600">
                <a:latin typeface="Helvetica Neue Light"/>
                <a:ea typeface="Helvetica Neue Light"/>
                <a:cs typeface="Helvetica Neue Light"/>
                <a:sym typeface="Helvetica Neue Light"/>
              </a:defRPr>
            </a:lvl5pPr>
            <a:lvl6pPr lvl="5" algn="ctr" rtl="0">
              <a:spcBef>
                <a:spcPts val="0"/>
              </a:spcBef>
              <a:spcAft>
                <a:spcPts val="0"/>
              </a:spcAft>
              <a:buNone/>
              <a:defRPr sz="2600">
                <a:latin typeface="Helvetica Neue Light"/>
                <a:ea typeface="Helvetica Neue Light"/>
                <a:cs typeface="Helvetica Neue Light"/>
                <a:sym typeface="Helvetica Neue Light"/>
              </a:defRPr>
            </a:lvl6pPr>
            <a:lvl7pPr lvl="6" algn="ctr" rtl="0">
              <a:spcBef>
                <a:spcPts val="0"/>
              </a:spcBef>
              <a:spcAft>
                <a:spcPts val="0"/>
              </a:spcAft>
              <a:buNone/>
              <a:defRPr sz="2600">
                <a:latin typeface="Helvetica Neue Light"/>
                <a:ea typeface="Helvetica Neue Light"/>
                <a:cs typeface="Helvetica Neue Light"/>
                <a:sym typeface="Helvetica Neue Light"/>
              </a:defRPr>
            </a:lvl7pPr>
            <a:lvl8pPr lvl="7" algn="ctr" rtl="0">
              <a:spcBef>
                <a:spcPts val="0"/>
              </a:spcBef>
              <a:spcAft>
                <a:spcPts val="0"/>
              </a:spcAft>
              <a:buNone/>
              <a:defRPr sz="2600">
                <a:latin typeface="Helvetica Neue Light"/>
                <a:ea typeface="Helvetica Neue Light"/>
                <a:cs typeface="Helvetica Neue Light"/>
                <a:sym typeface="Helvetica Neue Light"/>
              </a:defRPr>
            </a:lvl8pPr>
            <a:lvl9pPr lvl="8" algn="ctr"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52" name="Google Shape;352;p38"/>
          <p:cNvSpPr txBox="1">
            <a:spLocks noGrp="1"/>
          </p:cNvSpPr>
          <p:nvPr>
            <p:ph type="subTitle" idx="1"/>
          </p:nvPr>
        </p:nvSpPr>
        <p:spPr>
          <a:xfrm>
            <a:off x="2368200" y="1167521"/>
            <a:ext cx="4407600" cy="70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353" name="Google Shape;353;p38"/>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354" name="Google Shape;354;p38"/>
          <p:cNvSpPr txBox="1">
            <a:spLocks noGrp="1"/>
          </p:cNvSpPr>
          <p:nvPr>
            <p:ph type="subTitle" idx="2"/>
          </p:nvPr>
        </p:nvSpPr>
        <p:spPr>
          <a:xfrm>
            <a:off x="1157825"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55" name="Google Shape;355;p38"/>
          <p:cNvSpPr txBox="1">
            <a:spLocks noGrp="1"/>
          </p:cNvSpPr>
          <p:nvPr>
            <p:ph type="subTitle" idx="3"/>
          </p:nvPr>
        </p:nvSpPr>
        <p:spPr>
          <a:xfrm>
            <a:off x="1157825"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356" name="Google Shape;356;p38"/>
          <p:cNvSpPr txBox="1">
            <a:spLocks noGrp="1"/>
          </p:cNvSpPr>
          <p:nvPr>
            <p:ph type="subTitle" idx="4"/>
          </p:nvPr>
        </p:nvSpPr>
        <p:spPr>
          <a:xfrm>
            <a:off x="3581200"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57" name="Google Shape;357;p38"/>
          <p:cNvSpPr txBox="1">
            <a:spLocks noGrp="1"/>
          </p:cNvSpPr>
          <p:nvPr>
            <p:ph type="subTitle" idx="5"/>
          </p:nvPr>
        </p:nvSpPr>
        <p:spPr>
          <a:xfrm>
            <a:off x="3581200"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358" name="Google Shape;358;p38"/>
          <p:cNvSpPr txBox="1">
            <a:spLocks noGrp="1"/>
          </p:cNvSpPr>
          <p:nvPr>
            <p:ph type="subTitle" idx="6"/>
          </p:nvPr>
        </p:nvSpPr>
        <p:spPr>
          <a:xfrm>
            <a:off x="6004575"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59" name="Google Shape;359;p38"/>
          <p:cNvSpPr txBox="1">
            <a:spLocks noGrp="1"/>
          </p:cNvSpPr>
          <p:nvPr>
            <p:ph type="subTitle" idx="7"/>
          </p:nvPr>
        </p:nvSpPr>
        <p:spPr>
          <a:xfrm>
            <a:off x="6004575"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am Slide 1">
  <p:cSld name="CUSTOM_23">
    <p:spTree>
      <p:nvGrpSpPr>
        <p:cNvPr id="1" name="Shape 360"/>
        <p:cNvGrpSpPr/>
        <p:nvPr/>
      </p:nvGrpSpPr>
      <p:grpSpPr>
        <a:xfrm>
          <a:off x="0" y="0"/>
          <a:ext cx="0" cy="0"/>
          <a:chOff x="0" y="0"/>
          <a:chExt cx="0" cy="0"/>
        </a:xfrm>
      </p:grpSpPr>
      <p:sp>
        <p:nvSpPr>
          <p:cNvPr id="361" name="Google Shape;361;p39"/>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62" name="Google Shape;362;p39"/>
          <p:cNvSpPr txBox="1">
            <a:spLocks noGrp="1"/>
          </p:cNvSpPr>
          <p:nvPr>
            <p:ph type="subTitle" idx="1"/>
          </p:nvPr>
        </p:nvSpPr>
        <p:spPr>
          <a:xfrm>
            <a:off x="404050" y="876375"/>
            <a:ext cx="5438400" cy="46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363" name="Google Shape;363;p39"/>
          <p:cNvSpPr txBox="1">
            <a:spLocks noGrp="1"/>
          </p:cNvSpPr>
          <p:nvPr>
            <p:ph type="subTitle" idx="2"/>
          </p:nvPr>
        </p:nvSpPr>
        <p:spPr>
          <a:xfrm>
            <a:off x="474125" y="381355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64" name="Google Shape;364;p39"/>
          <p:cNvSpPr txBox="1">
            <a:spLocks noGrp="1"/>
          </p:cNvSpPr>
          <p:nvPr>
            <p:ph type="subTitle" idx="3"/>
          </p:nvPr>
        </p:nvSpPr>
        <p:spPr>
          <a:xfrm>
            <a:off x="2498450" y="381355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65" name="Google Shape;365;p39"/>
          <p:cNvSpPr txBox="1">
            <a:spLocks noGrp="1"/>
          </p:cNvSpPr>
          <p:nvPr>
            <p:ph type="subTitle" idx="4"/>
          </p:nvPr>
        </p:nvSpPr>
        <p:spPr>
          <a:xfrm>
            <a:off x="4522775" y="381355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66" name="Google Shape;366;p39"/>
          <p:cNvSpPr txBox="1">
            <a:spLocks noGrp="1"/>
          </p:cNvSpPr>
          <p:nvPr>
            <p:ph type="subTitle" idx="5"/>
          </p:nvPr>
        </p:nvSpPr>
        <p:spPr>
          <a:xfrm>
            <a:off x="6547100" y="381355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67" name="Google Shape;367;p39"/>
          <p:cNvSpPr txBox="1">
            <a:spLocks noGrp="1"/>
          </p:cNvSpPr>
          <p:nvPr>
            <p:ph type="subTitle" idx="6"/>
          </p:nvPr>
        </p:nvSpPr>
        <p:spPr>
          <a:xfrm>
            <a:off x="474125" y="4192847"/>
            <a:ext cx="19446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68" name="Google Shape;368;p39"/>
          <p:cNvSpPr txBox="1">
            <a:spLocks noGrp="1"/>
          </p:cNvSpPr>
          <p:nvPr>
            <p:ph type="subTitle" idx="7"/>
          </p:nvPr>
        </p:nvSpPr>
        <p:spPr>
          <a:xfrm>
            <a:off x="2498450" y="4192847"/>
            <a:ext cx="19446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69" name="Google Shape;369;p39"/>
          <p:cNvSpPr txBox="1">
            <a:spLocks noGrp="1"/>
          </p:cNvSpPr>
          <p:nvPr>
            <p:ph type="subTitle" idx="8"/>
          </p:nvPr>
        </p:nvSpPr>
        <p:spPr>
          <a:xfrm>
            <a:off x="4522775" y="4192847"/>
            <a:ext cx="19446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70" name="Google Shape;370;p39"/>
          <p:cNvSpPr txBox="1">
            <a:spLocks noGrp="1"/>
          </p:cNvSpPr>
          <p:nvPr>
            <p:ph type="subTitle" idx="9"/>
          </p:nvPr>
        </p:nvSpPr>
        <p:spPr>
          <a:xfrm>
            <a:off x="6547100" y="4192847"/>
            <a:ext cx="19446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pic>
        <p:nvPicPr>
          <p:cNvPr id="371" name="Google Shape;371;p39"/>
          <p:cNvPicPr preferRelativeResize="0"/>
          <p:nvPr/>
        </p:nvPicPr>
        <p:blipFill>
          <a:blip r:embed="rId2">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am Slide 2">
  <p:cSld name="CUSTOM_23_2">
    <p:spTree>
      <p:nvGrpSpPr>
        <p:cNvPr id="1" name="Shape 372"/>
        <p:cNvGrpSpPr/>
        <p:nvPr/>
      </p:nvGrpSpPr>
      <p:grpSpPr>
        <a:xfrm>
          <a:off x="0" y="0"/>
          <a:ext cx="0" cy="0"/>
          <a:chOff x="0" y="0"/>
          <a:chExt cx="0" cy="0"/>
        </a:xfrm>
      </p:grpSpPr>
      <p:sp>
        <p:nvSpPr>
          <p:cNvPr id="373" name="Google Shape;373;p40"/>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74" name="Google Shape;374;p40"/>
          <p:cNvSpPr txBox="1">
            <a:spLocks noGrp="1"/>
          </p:cNvSpPr>
          <p:nvPr>
            <p:ph type="subTitle" idx="1"/>
          </p:nvPr>
        </p:nvSpPr>
        <p:spPr>
          <a:xfrm>
            <a:off x="404050" y="876375"/>
            <a:ext cx="5438400" cy="46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375" name="Google Shape;375;p40"/>
          <p:cNvSpPr txBox="1">
            <a:spLocks noGrp="1"/>
          </p:cNvSpPr>
          <p:nvPr>
            <p:ph type="subTitle" idx="2"/>
          </p:nvPr>
        </p:nvSpPr>
        <p:spPr>
          <a:xfrm>
            <a:off x="480250" y="2424140"/>
            <a:ext cx="15351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76" name="Google Shape;376;p40"/>
          <p:cNvSpPr txBox="1">
            <a:spLocks noGrp="1"/>
          </p:cNvSpPr>
          <p:nvPr>
            <p:ph type="subTitle" idx="3"/>
          </p:nvPr>
        </p:nvSpPr>
        <p:spPr>
          <a:xfrm>
            <a:off x="669700" y="2852206"/>
            <a:ext cx="11562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77" name="Google Shape;377;p40"/>
          <p:cNvSpPr txBox="1">
            <a:spLocks noGrp="1"/>
          </p:cNvSpPr>
          <p:nvPr>
            <p:ph type="subTitle" idx="4"/>
          </p:nvPr>
        </p:nvSpPr>
        <p:spPr>
          <a:xfrm>
            <a:off x="2508100" y="2424140"/>
            <a:ext cx="15351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78" name="Google Shape;378;p40"/>
          <p:cNvSpPr txBox="1">
            <a:spLocks noGrp="1"/>
          </p:cNvSpPr>
          <p:nvPr>
            <p:ph type="subTitle" idx="5"/>
          </p:nvPr>
        </p:nvSpPr>
        <p:spPr>
          <a:xfrm>
            <a:off x="2697550" y="2852206"/>
            <a:ext cx="11562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79" name="Google Shape;379;p40"/>
          <p:cNvSpPr txBox="1">
            <a:spLocks noGrp="1"/>
          </p:cNvSpPr>
          <p:nvPr>
            <p:ph type="subTitle" idx="6"/>
          </p:nvPr>
        </p:nvSpPr>
        <p:spPr>
          <a:xfrm>
            <a:off x="4535950" y="2424140"/>
            <a:ext cx="15351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80" name="Google Shape;380;p40"/>
          <p:cNvSpPr txBox="1">
            <a:spLocks noGrp="1"/>
          </p:cNvSpPr>
          <p:nvPr>
            <p:ph type="subTitle" idx="7"/>
          </p:nvPr>
        </p:nvSpPr>
        <p:spPr>
          <a:xfrm>
            <a:off x="4725400" y="2852206"/>
            <a:ext cx="11562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81" name="Google Shape;381;p40"/>
          <p:cNvSpPr txBox="1">
            <a:spLocks noGrp="1"/>
          </p:cNvSpPr>
          <p:nvPr>
            <p:ph type="subTitle" idx="8"/>
          </p:nvPr>
        </p:nvSpPr>
        <p:spPr>
          <a:xfrm>
            <a:off x="6563800" y="2424140"/>
            <a:ext cx="15351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82" name="Google Shape;382;p40"/>
          <p:cNvSpPr txBox="1">
            <a:spLocks noGrp="1"/>
          </p:cNvSpPr>
          <p:nvPr>
            <p:ph type="subTitle" idx="9"/>
          </p:nvPr>
        </p:nvSpPr>
        <p:spPr>
          <a:xfrm>
            <a:off x="6753250" y="2852206"/>
            <a:ext cx="11562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pic>
        <p:nvPicPr>
          <p:cNvPr id="383" name="Google Shape;383;p40"/>
          <p:cNvPicPr preferRelativeResize="0"/>
          <p:nvPr/>
        </p:nvPicPr>
        <p:blipFill>
          <a:blip r:embed="rId2">
            <a:alphaModFix/>
          </a:blip>
          <a:stretch>
            <a:fillRect/>
          </a:stretch>
        </p:blipFill>
        <p:spPr>
          <a:xfrm>
            <a:off x="0" y="4343411"/>
            <a:ext cx="9143998" cy="800089"/>
          </a:xfrm>
          <a:prstGeom prst="rect">
            <a:avLst/>
          </a:prstGeom>
          <a:noFill/>
          <a:ln>
            <a:noFill/>
          </a:ln>
        </p:spPr>
      </p:pic>
      <p:sp>
        <p:nvSpPr>
          <p:cNvPr id="384" name="Google Shape;384;p40"/>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pic>
        <p:nvPicPr>
          <p:cNvPr id="385" name="Google Shape;385;p40"/>
          <p:cNvPicPr preferRelativeResize="0"/>
          <p:nvPr/>
        </p:nvPicPr>
        <p:blipFill>
          <a:blip r:embed="rId3">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Slide with Picture A 1">
  <p:cSld name="CUSTOM_2_1">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l="2257" t="24828" r="10573" b="26142"/>
          <a:stretch/>
        </p:blipFill>
        <p:spPr>
          <a:xfrm flipH="1">
            <a:off x="0" y="0"/>
            <a:ext cx="9144000" cy="5143500"/>
          </a:xfrm>
          <a:prstGeom prst="rect">
            <a:avLst/>
          </a:prstGeom>
          <a:noFill/>
          <a:ln>
            <a:noFill/>
          </a:ln>
        </p:spPr>
      </p:pic>
      <p:sp>
        <p:nvSpPr>
          <p:cNvPr id="36" name="Google Shape;36;p5"/>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5"/>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38" name="Google Shape;38;p5"/>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39" name="Google Shape;39;p5"/>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1">
  <p:cSld name="CUSTOM_24">
    <p:bg>
      <p:bgPr>
        <a:solidFill>
          <a:schemeClr val="lt1"/>
        </a:solidFill>
        <a:effectLst/>
      </p:bgPr>
    </p:bg>
    <p:spTree>
      <p:nvGrpSpPr>
        <p:cNvPr id="1" name="Shape 386"/>
        <p:cNvGrpSpPr/>
        <p:nvPr/>
      </p:nvGrpSpPr>
      <p:grpSpPr>
        <a:xfrm>
          <a:off x="0" y="0"/>
          <a:ext cx="0" cy="0"/>
          <a:chOff x="0" y="0"/>
          <a:chExt cx="0" cy="0"/>
        </a:xfrm>
      </p:grpSpPr>
      <p:pic>
        <p:nvPicPr>
          <p:cNvPr id="387" name="Google Shape;387;p41"/>
          <p:cNvPicPr preferRelativeResize="0"/>
          <p:nvPr/>
        </p:nvPicPr>
        <p:blipFill>
          <a:blip r:embed="rId2">
            <a:alphaModFix/>
          </a:blip>
          <a:stretch>
            <a:fillRect/>
          </a:stretch>
        </p:blipFill>
        <p:spPr>
          <a:xfrm>
            <a:off x="4172113" y="1613276"/>
            <a:ext cx="799777" cy="799777"/>
          </a:xfrm>
          <a:prstGeom prst="rect">
            <a:avLst/>
          </a:prstGeom>
          <a:noFill/>
          <a:ln>
            <a:noFill/>
          </a:ln>
        </p:spPr>
      </p:pic>
      <p:sp>
        <p:nvSpPr>
          <p:cNvPr id="388" name="Google Shape;388;p41"/>
          <p:cNvSpPr txBox="1"/>
          <p:nvPr/>
        </p:nvSpPr>
        <p:spPr>
          <a:xfrm>
            <a:off x="3277813" y="2850788"/>
            <a:ext cx="2588400" cy="4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Helvetica Neue Light"/>
                <a:ea typeface="Helvetica Neue Light"/>
                <a:cs typeface="Helvetica Neue Light"/>
                <a:sym typeface="Helvetica Neue Light"/>
              </a:rPr>
              <a:t>Thank you</a:t>
            </a:r>
            <a:endParaRPr sz="3000">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 Layout 2">
  <p:cSld name="CUSTOM_25">
    <p:spTree>
      <p:nvGrpSpPr>
        <p:cNvPr id="1" name="Shape 389"/>
        <p:cNvGrpSpPr/>
        <p:nvPr/>
      </p:nvGrpSpPr>
      <p:grpSpPr>
        <a:xfrm>
          <a:off x="0" y="0"/>
          <a:ext cx="0" cy="0"/>
          <a:chOff x="0" y="0"/>
          <a:chExt cx="0" cy="0"/>
        </a:xfrm>
      </p:grpSpPr>
      <p:pic>
        <p:nvPicPr>
          <p:cNvPr id="390" name="Google Shape;390;p42"/>
          <p:cNvPicPr preferRelativeResize="0"/>
          <p:nvPr/>
        </p:nvPicPr>
        <p:blipFill rotWithShape="1">
          <a:blip r:embed="rId2">
            <a:alphaModFix/>
          </a:blip>
          <a:srcRect l="21279" t="22400" r="20786" b="19641"/>
          <a:stretch/>
        </p:blipFill>
        <p:spPr>
          <a:xfrm>
            <a:off x="4130875" y="1596725"/>
            <a:ext cx="882304" cy="882600"/>
          </a:xfrm>
          <a:prstGeom prst="rect">
            <a:avLst/>
          </a:prstGeom>
          <a:noFill/>
          <a:ln>
            <a:noFill/>
          </a:ln>
        </p:spPr>
      </p:pic>
      <p:sp>
        <p:nvSpPr>
          <p:cNvPr id="391" name="Google Shape;391;p42"/>
          <p:cNvSpPr txBox="1"/>
          <p:nvPr/>
        </p:nvSpPr>
        <p:spPr>
          <a:xfrm>
            <a:off x="3277813" y="2850788"/>
            <a:ext cx="2588400" cy="4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Helvetica Neue Light"/>
                <a:ea typeface="Helvetica Neue Light"/>
                <a:cs typeface="Helvetica Neue Light"/>
                <a:sym typeface="Helvetica Neue Light"/>
              </a:rPr>
              <a:t>Thank you</a:t>
            </a:r>
            <a:endParaRPr sz="3000">
              <a:solidFill>
                <a:schemeClr val="lt1"/>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ntent Left Slide – Image">
  <p:cSld name="Content Left Slide – Image">
    <p:spTree>
      <p:nvGrpSpPr>
        <p:cNvPr id="1" name="Shape 397"/>
        <p:cNvGrpSpPr/>
        <p:nvPr/>
      </p:nvGrpSpPr>
      <p:grpSpPr>
        <a:xfrm>
          <a:off x="0" y="0"/>
          <a:ext cx="0" cy="0"/>
          <a:chOff x="0" y="0"/>
          <a:chExt cx="0" cy="0"/>
        </a:xfrm>
      </p:grpSpPr>
      <p:sp>
        <p:nvSpPr>
          <p:cNvPr id="398" name="Google Shape;398;p44"/>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pic>
        <p:nvPicPr>
          <p:cNvPr id="399" name="Google Shape;399;p44"/>
          <p:cNvPicPr preferRelativeResize="0"/>
          <p:nvPr/>
        </p:nvPicPr>
        <p:blipFill>
          <a:blip r:embed="rId2">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Slide with Picture A 1 2">
  <p:cSld name="CUSTOM_2_1_2">
    <p:spTree>
      <p:nvGrpSpPr>
        <p:cNvPr id="1" name="Shape 40"/>
        <p:cNvGrpSpPr/>
        <p:nvPr/>
      </p:nvGrpSpPr>
      <p:grpSpPr>
        <a:xfrm>
          <a:off x="0" y="0"/>
          <a:ext cx="0" cy="0"/>
          <a:chOff x="0" y="0"/>
          <a:chExt cx="0" cy="0"/>
        </a:xfrm>
      </p:grpSpPr>
      <p:pic>
        <p:nvPicPr>
          <p:cNvPr id="41" name="Google Shape;41;p6"/>
          <p:cNvPicPr preferRelativeResize="0"/>
          <p:nvPr/>
        </p:nvPicPr>
        <p:blipFill rotWithShape="1">
          <a:blip r:embed="rId2">
            <a:alphaModFix/>
          </a:blip>
          <a:srcRect l="6559" t="6576" b="18940"/>
          <a:stretch/>
        </p:blipFill>
        <p:spPr>
          <a:xfrm>
            <a:off x="-325" y="0"/>
            <a:ext cx="9144000" cy="5143502"/>
          </a:xfrm>
          <a:prstGeom prst="rect">
            <a:avLst/>
          </a:prstGeom>
          <a:noFill/>
          <a:ln>
            <a:noFill/>
          </a:ln>
        </p:spPr>
      </p:pic>
      <p:sp>
        <p:nvSpPr>
          <p:cNvPr id="42" name="Google Shape;42;p6"/>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43;p6"/>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44" name="Google Shape;44;p6"/>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45" name="Google Shape;45;p6"/>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Slide with Picture A 1 1">
  <p:cSld name="CUSTOM_2_1_1">
    <p:spTree>
      <p:nvGrpSpPr>
        <p:cNvPr id="1" name="Shape 46"/>
        <p:cNvGrpSpPr/>
        <p:nvPr/>
      </p:nvGrpSpPr>
      <p:grpSpPr>
        <a:xfrm>
          <a:off x="0" y="0"/>
          <a:ext cx="0" cy="0"/>
          <a:chOff x="0" y="0"/>
          <a:chExt cx="0" cy="0"/>
        </a:xfrm>
      </p:grpSpPr>
      <p:pic>
        <p:nvPicPr>
          <p:cNvPr id="47" name="Google Shape;47;p7"/>
          <p:cNvPicPr preferRelativeResize="0"/>
          <p:nvPr/>
        </p:nvPicPr>
        <p:blipFill rotWithShape="1">
          <a:blip r:embed="rId2">
            <a:alphaModFix/>
          </a:blip>
          <a:srcRect l="5220" t="12475" r="2697" b="7862"/>
          <a:stretch/>
        </p:blipFill>
        <p:spPr>
          <a:xfrm flipH="1">
            <a:off x="-120170" y="-134875"/>
            <a:ext cx="9384345" cy="5413252"/>
          </a:xfrm>
          <a:prstGeom prst="rect">
            <a:avLst/>
          </a:prstGeom>
          <a:noFill/>
          <a:ln>
            <a:noFill/>
          </a:ln>
        </p:spPr>
      </p:pic>
      <p:sp>
        <p:nvSpPr>
          <p:cNvPr id="48" name="Google Shape;48;p7"/>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7"/>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50" name="Google Shape;50;p7"/>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51" name="Google Shape;51;p7"/>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Slide with Picture A 1 1 1">
  <p:cSld name="CUSTOM_2_1_1_1">
    <p:spTree>
      <p:nvGrpSpPr>
        <p:cNvPr id="1" name="Shape 52"/>
        <p:cNvGrpSpPr/>
        <p:nvPr/>
      </p:nvGrpSpPr>
      <p:grpSpPr>
        <a:xfrm>
          <a:off x="0" y="0"/>
          <a:ext cx="0" cy="0"/>
          <a:chOff x="0" y="0"/>
          <a:chExt cx="0" cy="0"/>
        </a:xfrm>
      </p:grpSpPr>
      <p:pic>
        <p:nvPicPr>
          <p:cNvPr id="53" name="Google Shape;53;p8"/>
          <p:cNvPicPr preferRelativeResize="0"/>
          <p:nvPr/>
        </p:nvPicPr>
        <p:blipFill rotWithShape="1">
          <a:blip r:embed="rId2">
            <a:alphaModFix/>
          </a:blip>
          <a:srcRect t="8085" r="4707" b="13112"/>
          <a:stretch/>
        </p:blipFill>
        <p:spPr>
          <a:xfrm flipH="1">
            <a:off x="-167200" y="0"/>
            <a:ext cx="9311200" cy="5143500"/>
          </a:xfrm>
          <a:prstGeom prst="rect">
            <a:avLst/>
          </a:prstGeom>
          <a:noFill/>
          <a:ln>
            <a:noFill/>
          </a:ln>
        </p:spPr>
      </p:pic>
      <p:sp>
        <p:nvSpPr>
          <p:cNvPr id="54" name="Google Shape;54;p8"/>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8"/>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56" name="Google Shape;56;p8"/>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57" name="Google Shape;57;p8"/>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Slide with Picture A 1 1 1 1">
  <p:cSld name="CUSTOM_2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l="5301" r="6639" b="24885"/>
          <a:stretch/>
        </p:blipFill>
        <p:spPr>
          <a:xfrm>
            <a:off x="-117075" y="-86300"/>
            <a:ext cx="9313800" cy="5296374"/>
          </a:xfrm>
          <a:prstGeom prst="rect">
            <a:avLst/>
          </a:prstGeom>
          <a:noFill/>
          <a:ln>
            <a:noFill/>
          </a:ln>
        </p:spPr>
      </p:pic>
      <p:sp>
        <p:nvSpPr>
          <p:cNvPr id="60" name="Google Shape;60;p9"/>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62" name="Google Shape;62;p9"/>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63" name="Google Shape;63;p9"/>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Slide with Picture A 1 1 1 1 1">
  <p:cSld name="CUSTOM_2_1_1_1_1_1">
    <p:spTree>
      <p:nvGrpSpPr>
        <p:cNvPr id="1" name="Shape 64"/>
        <p:cNvGrpSpPr/>
        <p:nvPr/>
      </p:nvGrpSpPr>
      <p:grpSpPr>
        <a:xfrm>
          <a:off x="0" y="0"/>
          <a:ext cx="0" cy="0"/>
          <a:chOff x="0" y="0"/>
          <a:chExt cx="0" cy="0"/>
        </a:xfrm>
      </p:grpSpPr>
      <p:pic>
        <p:nvPicPr>
          <p:cNvPr id="65" name="Google Shape;65;p10"/>
          <p:cNvPicPr preferRelativeResize="0"/>
          <p:nvPr/>
        </p:nvPicPr>
        <p:blipFill rotWithShape="1">
          <a:blip r:embed="rId2">
            <a:alphaModFix/>
          </a:blip>
          <a:srcRect l="3920" t="10298" b="10298"/>
          <a:stretch/>
        </p:blipFill>
        <p:spPr>
          <a:xfrm>
            <a:off x="-488650" y="-140775"/>
            <a:ext cx="9925253" cy="5470425"/>
          </a:xfrm>
          <a:prstGeom prst="rect">
            <a:avLst/>
          </a:prstGeom>
          <a:noFill/>
          <a:ln>
            <a:noFill/>
          </a:ln>
        </p:spPr>
      </p:pic>
      <p:sp>
        <p:nvSpPr>
          <p:cNvPr id="66" name="Google Shape;66;p10"/>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10"/>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68" name="Google Shape;68;p10"/>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69" name="Google Shape;69;p10"/>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90"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5"/>
          <p:cNvSpPr txBox="1">
            <a:spLocks noGrp="1"/>
          </p:cNvSpPr>
          <p:nvPr>
            <p:ph type="title"/>
          </p:nvPr>
        </p:nvSpPr>
        <p:spPr>
          <a:xfrm>
            <a:off x="310750" y="1421138"/>
            <a:ext cx="4645500" cy="12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dirty="0"/>
            </a:br>
            <a:r>
              <a:rPr lang="en" dirty="0"/>
              <a:t>Twilio Flex</a:t>
            </a:r>
            <a:endParaRPr dirty="0"/>
          </a:p>
        </p:txBody>
      </p:sp>
      <p:sp>
        <p:nvSpPr>
          <p:cNvPr id="405" name="Google Shape;405;p45"/>
          <p:cNvSpPr txBox="1">
            <a:spLocks noGrp="1"/>
          </p:cNvSpPr>
          <p:nvPr>
            <p:ph type="subTitle" idx="1"/>
          </p:nvPr>
        </p:nvSpPr>
        <p:spPr>
          <a:xfrm>
            <a:off x="310747" y="2690063"/>
            <a:ext cx="4923600" cy="10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In-Queue Messaging Options</a:t>
            </a:r>
            <a:endParaRPr dirty="0"/>
          </a:p>
        </p:txBody>
      </p:sp>
      <p:pic>
        <p:nvPicPr>
          <p:cNvPr id="406" name="Google Shape;406;p45"/>
          <p:cNvPicPr preferRelativeResize="0"/>
          <p:nvPr/>
        </p:nvPicPr>
        <p:blipFill>
          <a:blip r:embed="rId3">
            <a:alphaModFix/>
          </a:blip>
          <a:stretch>
            <a:fillRect/>
          </a:stretch>
        </p:blipFill>
        <p:spPr>
          <a:xfrm>
            <a:off x="4343876" y="906005"/>
            <a:ext cx="4645499" cy="39137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920FD48-D09F-ED45-BB66-CDCF52A97DA3}"/>
              </a:ext>
            </a:extLst>
          </p:cNvPr>
          <p:cNvSpPr>
            <a:spLocks noGrp="1"/>
          </p:cNvSpPr>
          <p:nvPr>
            <p:ph type="subTitle" idx="1"/>
          </p:nvPr>
        </p:nvSpPr>
        <p:spPr/>
        <p:txBody>
          <a:bodyPr/>
          <a:lstStyle/>
          <a:p>
            <a:r>
              <a:rPr lang="en-US" dirty="0"/>
              <a:t>Overview</a:t>
            </a:r>
          </a:p>
        </p:txBody>
      </p:sp>
      <p:sp>
        <p:nvSpPr>
          <p:cNvPr id="3" name="Subtitle 2">
            <a:extLst>
              <a:ext uri="{FF2B5EF4-FFF2-40B4-BE49-F238E27FC236}">
                <a16:creationId xmlns:a16="http://schemas.microsoft.com/office/drawing/2014/main" id="{60958261-1F17-B149-B445-628D7BB4ABC2}"/>
              </a:ext>
            </a:extLst>
          </p:cNvPr>
          <p:cNvSpPr>
            <a:spLocks noGrp="1"/>
          </p:cNvSpPr>
          <p:nvPr>
            <p:ph type="subTitle" idx="2"/>
          </p:nvPr>
        </p:nvSpPr>
        <p:spPr/>
        <p:txBody>
          <a:bodyPr/>
          <a:lstStyle/>
          <a:p>
            <a:r>
              <a:rPr lang="en-US" dirty="0"/>
              <a:t>Menu Options</a:t>
            </a:r>
          </a:p>
        </p:txBody>
      </p:sp>
      <p:sp>
        <p:nvSpPr>
          <p:cNvPr id="4" name="Subtitle 3">
            <a:extLst>
              <a:ext uri="{FF2B5EF4-FFF2-40B4-BE49-F238E27FC236}">
                <a16:creationId xmlns:a16="http://schemas.microsoft.com/office/drawing/2014/main" id="{0C695DA8-DB8C-7846-BCE3-37CD3DCBBC23}"/>
              </a:ext>
            </a:extLst>
          </p:cNvPr>
          <p:cNvSpPr>
            <a:spLocks noGrp="1"/>
          </p:cNvSpPr>
          <p:nvPr>
            <p:ph type="subTitle" idx="3"/>
          </p:nvPr>
        </p:nvSpPr>
        <p:spPr/>
        <p:txBody>
          <a:bodyPr/>
          <a:lstStyle/>
          <a:p>
            <a:r>
              <a:rPr lang="en-US" dirty="0"/>
              <a:t>Callback Request</a:t>
            </a:r>
          </a:p>
        </p:txBody>
      </p:sp>
      <p:sp>
        <p:nvSpPr>
          <p:cNvPr id="5" name="Subtitle 4">
            <a:extLst>
              <a:ext uri="{FF2B5EF4-FFF2-40B4-BE49-F238E27FC236}">
                <a16:creationId xmlns:a16="http://schemas.microsoft.com/office/drawing/2014/main" id="{000EA752-0AFE-B94F-895B-CB49576FFF1A}"/>
              </a:ext>
            </a:extLst>
          </p:cNvPr>
          <p:cNvSpPr>
            <a:spLocks noGrp="1"/>
          </p:cNvSpPr>
          <p:nvPr>
            <p:ph type="subTitle" idx="4"/>
          </p:nvPr>
        </p:nvSpPr>
        <p:spPr/>
        <p:txBody>
          <a:bodyPr/>
          <a:lstStyle/>
          <a:p>
            <a:r>
              <a:rPr lang="en-US" dirty="0"/>
              <a:t>Leave a Voicemail</a:t>
            </a:r>
          </a:p>
        </p:txBody>
      </p:sp>
      <p:sp>
        <p:nvSpPr>
          <p:cNvPr id="6" name="Subtitle 5">
            <a:extLst>
              <a:ext uri="{FF2B5EF4-FFF2-40B4-BE49-F238E27FC236}">
                <a16:creationId xmlns:a16="http://schemas.microsoft.com/office/drawing/2014/main" id="{6BD625BF-9176-F547-A57A-752CA8E1FB54}"/>
              </a:ext>
            </a:extLst>
          </p:cNvPr>
          <p:cNvSpPr>
            <a:spLocks noGrp="1"/>
          </p:cNvSpPr>
          <p:nvPr>
            <p:ph type="subTitle" idx="5"/>
          </p:nvPr>
        </p:nvSpPr>
        <p:spPr/>
        <p:txBody>
          <a:bodyPr/>
          <a:lstStyle/>
          <a:p>
            <a:r>
              <a:rPr lang="en-US" dirty="0"/>
              <a:t>Audible Alerting</a:t>
            </a:r>
          </a:p>
        </p:txBody>
      </p:sp>
    </p:spTree>
    <p:extLst>
      <p:ext uri="{BB962C8B-B14F-4D97-AF65-F5344CB8AC3E}">
        <p14:creationId xmlns:p14="http://schemas.microsoft.com/office/powerpoint/2010/main" val="90725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7D032-6112-2944-B324-35CBF3A7DF7C}"/>
              </a:ext>
            </a:extLst>
          </p:cNvPr>
          <p:cNvSpPr>
            <a:spLocks noGrp="1"/>
          </p:cNvSpPr>
          <p:nvPr>
            <p:ph type="title"/>
          </p:nvPr>
        </p:nvSpPr>
        <p:spPr/>
        <p:txBody>
          <a:bodyPr/>
          <a:lstStyle/>
          <a:p>
            <a:r>
              <a:rPr lang="en-US" dirty="0"/>
              <a:t>In-Queue Messaging</a:t>
            </a:r>
            <a:br>
              <a:rPr lang="en-US" dirty="0"/>
            </a:br>
            <a:r>
              <a:rPr lang="en-US" dirty="0"/>
              <a:t>Menu Options</a:t>
            </a:r>
          </a:p>
        </p:txBody>
      </p:sp>
      <p:sp>
        <p:nvSpPr>
          <p:cNvPr id="4" name="Subtitle 3">
            <a:extLst>
              <a:ext uri="{FF2B5EF4-FFF2-40B4-BE49-F238E27FC236}">
                <a16:creationId xmlns:a16="http://schemas.microsoft.com/office/drawing/2014/main" id="{486A9112-791D-7A45-9FFF-64FC1855A8B2}"/>
              </a:ext>
            </a:extLst>
          </p:cNvPr>
          <p:cNvSpPr>
            <a:spLocks noGrp="1"/>
          </p:cNvSpPr>
          <p:nvPr>
            <p:ph type="subTitle" idx="2"/>
          </p:nvPr>
        </p:nvSpPr>
        <p:spPr>
          <a:xfrm>
            <a:off x="5629835" y="1990784"/>
            <a:ext cx="2734200" cy="379500"/>
          </a:xfrm>
        </p:spPr>
        <p:txBody>
          <a:bodyPr/>
          <a:lstStyle/>
          <a:p>
            <a:r>
              <a:rPr lang="en-US" dirty="0"/>
              <a:t>Press 2: Request a Callback</a:t>
            </a:r>
          </a:p>
        </p:txBody>
      </p:sp>
      <p:sp>
        <p:nvSpPr>
          <p:cNvPr id="5" name="Subtitle 4">
            <a:extLst>
              <a:ext uri="{FF2B5EF4-FFF2-40B4-BE49-F238E27FC236}">
                <a16:creationId xmlns:a16="http://schemas.microsoft.com/office/drawing/2014/main" id="{46AF2253-45A9-A949-8C4B-0B4335DCEB5E}"/>
              </a:ext>
            </a:extLst>
          </p:cNvPr>
          <p:cNvSpPr>
            <a:spLocks noGrp="1"/>
          </p:cNvSpPr>
          <p:nvPr>
            <p:ph type="subTitle" idx="3"/>
          </p:nvPr>
        </p:nvSpPr>
        <p:spPr>
          <a:xfrm>
            <a:off x="5629835" y="713709"/>
            <a:ext cx="2734200" cy="379500"/>
          </a:xfrm>
        </p:spPr>
        <p:txBody>
          <a:bodyPr/>
          <a:lstStyle/>
          <a:p>
            <a:r>
              <a:rPr lang="en-US" dirty="0"/>
              <a:t>Press 1: Stay in Queue</a:t>
            </a:r>
          </a:p>
        </p:txBody>
      </p:sp>
      <p:sp>
        <p:nvSpPr>
          <p:cNvPr id="6" name="Subtitle 5">
            <a:extLst>
              <a:ext uri="{FF2B5EF4-FFF2-40B4-BE49-F238E27FC236}">
                <a16:creationId xmlns:a16="http://schemas.microsoft.com/office/drawing/2014/main" id="{BFC9A659-5B53-0444-9B94-AC27764EBCAE}"/>
              </a:ext>
            </a:extLst>
          </p:cNvPr>
          <p:cNvSpPr>
            <a:spLocks noGrp="1"/>
          </p:cNvSpPr>
          <p:nvPr>
            <p:ph type="subTitle" idx="4"/>
          </p:nvPr>
        </p:nvSpPr>
        <p:spPr>
          <a:xfrm>
            <a:off x="5629835" y="3267859"/>
            <a:ext cx="2992715" cy="379500"/>
          </a:xfrm>
        </p:spPr>
        <p:txBody>
          <a:bodyPr/>
          <a:lstStyle/>
          <a:p>
            <a:r>
              <a:rPr lang="en-US" dirty="0"/>
              <a:t>Press 3: Leave a Voicemail Message</a:t>
            </a:r>
          </a:p>
        </p:txBody>
      </p:sp>
      <p:sp>
        <p:nvSpPr>
          <p:cNvPr id="7" name="Subtitle 6">
            <a:extLst>
              <a:ext uri="{FF2B5EF4-FFF2-40B4-BE49-F238E27FC236}">
                <a16:creationId xmlns:a16="http://schemas.microsoft.com/office/drawing/2014/main" id="{CF776920-8A02-BB40-B380-1F2FDA6B30BB}"/>
              </a:ext>
            </a:extLst>
          </p:cNvPr>
          <p:cNvSpPr>
            <a:spLocks noGrp="1"/>
          </p:cNvSpPr>
          <p:nvPr>
            <p:ph type="subTitle" idx="5"/>
          </p:nvPr>
        </p:nvSpPr>
        <p:spPr>
          <a:xfrm>
            <a:off x="5629835" y="2308049"/>
            <a:ext cx="2734200" cy="379500"/>
          </a:xfrm>
        </p:spPr>
        <p:txBody>
          <a:bodyPr/>
          <a:lstStyle/>
          <a:p>
            <a:r>
              <a:rPr lang="en-US" dirty="0"/>
              <a:t>Just call be back when you can…</a:t>
            </a:r>
          </a:p>
        </p:txBody>
      </p:sp>
      <p:sp>
        <p:nvSpPr>
          <p:cNvPr id="8" name="Subtitle 7">
            <a:extLst>
              <a:ext uri="{FF2B5EF4-FFF2-40B4-BE49-F238E27FC236}">
                <a16:creationId xmlns:a16="http://schemas.microsoft.com/office/drawing/2014/main" id="{C30890C9-F38D-6846-96DD-FD648957CA4A}"/>
              </a:ext>
            </a:extLst>
          </p:cNvPr>
          <p:cNvSpPr>
            <a:spLocks noGrp="1"/>
          </p:cNvSpPr>
          <p:nvPr>
            <p:ph type="subTitle" idx="6"/>
          </p:nvPr>
        </p:nvSpPr>
        <p:spPr>
          <a:xfrm>
            <a:off x="5629835" y="1030974"/>
            <a:ext cx="2734200" cy="379500"/>
          </a:xfrm>
        </p:spPr>
        <p:txBody>
          <a:bodyPr/>
          <a:lstStyle/>
          <a:p>
            <a:r>
              <a:rPr lang="en-US" dirty="0"/>
              <a:t>Option to remain in queue</a:t>
            </a:r>
          </a:p>
        </p:txBody>
      </p:sp>
      <p:sp>
        <p:nvSpPr>
          <p:cNvPr id="9" name="Subtitle 8">
            <a:extLst>
              <a:ext uri="{FF2B5EF4-FFF2-40B4-BE49-F238E27FC236}">
                <a16:creationId xmlns:a16="http://schemas.microsoft.com/office/drawing/2014/main" id="{0675C582-4F48-4D48-9F67-71622B2257CB}"/>
              </a:ext>
            </a:extLst>
          </p:cNvPr>
          <p:cNvSpPr>
            <a:spLocks noGrp="1"/>
          </p:cNvSpPr>
          <p:nvPr>
            <p:ph type="subTitle" idx="7"/>
          </p:nvPr>
        </p:nvSpPr>
        <p:spPr>
          <a:xfrm>
            <a:off x="5629835" y="3585124"/>
            <a:ext cx="2734200" cy="379500"/>
          </a:xfrm>
        </p:spPr>
        <p:txBody>
          <a:bodyPr/>
          <a:lstStyle/>
          <a:p>
            <a:r>
              <a:rPr lang="en-US" dirty="0"/>
              <a:t>Record a message and route into queue</a:t>
            </a:r>
          </a:p>
        </p:txBody>
      </p:sp>
      <p:sp>
        <p:nvSpPr>
          <p:cNvPr id="10" name="TextBox 9">
            <a:extLst>
              <a:ext uri="{FF2B5EF4-FFF2-40B4-BE49-F238E27FC236}">
                <a16:creationId xmlns:a16="http://schemas.microsoft.com/office/drawing/2014/main" id="{453E13E2-CD23-2C40-A8C8-CCE87DEAB459}"/>
              </a:ext>
            </a:extLst>
          </p:cNvPr>
          <p:cNvSpPr txBox="1"/>
          <p:nvPr/>
        </p:nvSpPr>
        <p:spPr>
          <a:xfrm>
            <a:off x="612675" y="3585124"/>
            <a:ext cx="4586854" cy="523220"/>
          </a:xfrm>
          <a:prstGeom prst="rect">
            <a:avLst/>
          </a:prstGeom>
          <a:noFill/>
        </p:spPr>
        <p:txBody>
          <a:bodyPr wrap="square" rtlCol="0">
            <a:spAutoFit/>
          </a:bodyPr>
          <a:lstStyle/>
          <a:p>
            <a:r>
              <a:rPr lang="en-US" dirty="0"/>
              <a:t>Need: Provide in-queue menu options to provide contact options for caller during long queue hold times.</a:t>
            </a:r>
          </a:p>
        </p:txBody>
      </p:sp>
      <p:sp>
        <p:nvSpPr>
          <p:cNvPr id="11" name="Subtitle 4">
            <a:extLst>
              <a:ext uri="{FF2B5EF4-FFF2-40B4-BE49-F238E27FC236}">
                <a16:creationId xmlns:a16="http://schemas.microsoft.com/office/drawing/2014/main" id="{9A7879D4-5DB5-F14A-9556-C9DA112D0C64}"/>
              </a:ext>
            </a:extLst>
          </p:cNvPr>
          <p:cNvSpPr txBox="1">
            <a:spLocks/>
          </p:cNvSpPr>
          <p:nvPr/>
        </p:nvSpPr>
        <p:spPr>
          <a:xfrm>
            <a:off x="630605" y="2334944"/>
            <a:ext cx="3206290" cy="37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9pPr>
          </a:lstStyle>
          <a:p>
            <a:r>
              <a:rPr lang="en-US" sz="1200" i="1" dirty="0"/>
              <a:t>Press 1 to hear an menu of options</a:t>
            </a:r>
          </a:p>
        </p:txBody>
      </p:sp>
    </p:spTree>
    <p:extLst>
      <p:ext uri="{BB962C8B-B14F-4D97-AF65-F5344CB8AC3E}">
        <p14:creationId xmlns:p14="http://schemas.microsoft.com/office/powerpoint/2010/main" val="137225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80EFA62-7654-B34C-82E5-FDFE26D18E02}"/>
              </a:ext>
            </a:extLst>
          </p:cNvPr>
          <p:cNvSpPr>
            <a:spLocks noGrp="1"/>
          </p:cNvSpPr>
          <p:nvPr>
            <p:ph type="subTitle" idx="1"/>
          </p:nvPr>
        </p:nvSpPr>
        <p:spPr>
          <a:xfrm>
            <a:off x="404050" y="1409775"/>
            <a:ext cx="5438400" cy="2515800"/>
          </a:xfrm>
        </p:spPr>
        <p:txBody>
          <a:bodyPr/>
          <a:lstStyle/>
          <a:p>
            <a:r>
              <a:rPr lang="en-US" sz="1400" b="1" dirty="0"/>
              <a:t>Customer Experience</a:t>
            </a:r>
            <a:br>
              <a:rPr lang="en-US" dirty="0"/>
            </a:br>
            <a:br>
              <a:rPr lang="en-US" dirty="0"/>
            </a:br>
            <a:r>
              <a:rPr lang="en-US" sz="1400" dirty="0"/>
              <a:t>Prompt:  You have requested a call back at &lt;phone number&gt;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Press 1: Request a callback at the number provided (inbound phone number)</a:t>
            </a:r>
            <a:br>
              <a:rPr lang="en-US" sz="1400" dirty="0"/>
            </a:br>
            <a:endParaRPr lang="en-US" sz="1400" dirty="0"/>
          </a:p>
          <a:p>
            <a:pPr marL="171450" indent="-171450">
              <a:buFont typeface="Arial" panose="020B0604020202020204" pitchFamily="34" charset="0"/>
              <a:buChar char="•"/>
            </a:pPr>
            <a:r>
              <a:rPr lang="en-US" sz="1400" dirty="0"/>
              <a:t>Press 2: Request a callback to a different number</a:t>
            </a:r>
          </a:p>
          <a:p>
            <a:pPr marL="171450" indent="-1714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DBBFE869-DFB2-9449-971C-53FEA44EB0E4}"/>
              </a:ext>
            </a:extLst>
          </p:cNvPr>
          <p:cNvSpPr>
            <a:spLocks noGrp="1"/>
          </p:cNvSpPr>
          <p:nvPr>
            <p:ph type="title"/>
          </p:nvPr>
        </p:nvSpPr>
        <p:spPr/>
        <p:txBody>
          <a:bodyPr/>
          <a:lstStyle/>
          <a:p>
            <a:r>
              <a:rPr lang="en-US" dirty="0"/>
              <a:t>Callback Capabilities</a:t>
            </a:r>
          </a:p>
        </p:txBody>
      </p:sp>
      <p:pic>
        <p:nvPicPr>
          <p:cNvPr id="5" name="Picture 4">
            <a:extLst>
              <a:ext uri="{FF2B5EF4-FFF2-40B4-BE49-F238E27FC236}">
                <a16:creationId xmlns:a16="http://schemas.microsoft.com/office/drawing/2014/main" id="{A40DC611-D80D-5A43-975C-B359A9D38088}"/>
              </a:ext>
            </a:extLst>
          </p:cNvPr>
          <p:cNvPicPr>
            <a:picLocks noChangeAspect="1"/>
          </p:cNvPicPr>
          <p:nvPr/>
        </p:nvPicPr>
        <p:blipFill>
          <a:blip r:embed="rId2"/>
          <a:stretch>
            <a:fillRect/>
          </a:stretch>
        </p:blipFill>
        <p:spPr>
          <a:xfrm>
            <a:off x="6527778" y="946695"/>
            <a:ext cx="1530569" cy="2675049"/>
          </a:xfrm>
          <a:prstGeom prst="rect">
            <a:avLst/>
          </a:prstGeom>
        </p:spPr>
      </p:pic>
    </p:spTree>
    <p:extLst>
      <p:ext uri="{BB962C8B-B14F-4D97-AF65-F5344CB8AC3E}">
        <p14:creationId xmlns:p14="http://schemas.microsoft.com/office/powerpoint/2010/main" val="882742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80EFA62-7654-B34C-82E5-FDFE26D18E02}"/>
              </a:ext>
            </a:extLst>
          </p:cNvPr>
          <p:cNvSpPr>
            <a:spLocks noGrp="1"/>
          </p:cNvSpPr>
          <p:nvPr>
            <p:ph type="subTitle" idx="1"/>
          </p:nvPr>
        </p:nvSpPr>
        <p:spPr>
          <a:xfrm>
            <a:off x="404050" y="1409775"/>
            <a:ext cx="5438400" cy="2515800"/>
          </a:xfrm>
        </p:spPr>
        <p:txBody>
          <a:bodyPr/>
          <a:lstStyle/>
          <a:p>
            <a:r>
              <a:rPr lang="en-US" sz="1400" b="1" dirty="0"/>
              <a:t>Customer Experience</a:t>
            </a:r>
            <a:br>
              <a:rPr lang="en-US" dirty="0"/>
            </a:br>
            <a:br>
              <a:rPr lang="en-US" dirty="0"/>
            </a:br>
            <a:r>
              <a:rPr lang="en-US" sz="1400" dirty="0"/>
              <a:t>Prompt:  At the sound of the tone leave a voicemail message</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Call is recorded;</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Call is transcribed</a:t>
            </a:r>
            <a:br>
              <a:rPr lang="en-US" sz="1400" dirty="0"/>
            </a:br>
            <a:endParaRPr lang="en-US" sz="1400" dirty="0"/>
          </a:p>
          <a:p>
            <a:pPr marL="171450" indent="-171450">
              <a:buFont typeface="Arial" panose="020B0604020202020204" pitchFamily="34" charset="0"/>
              <a:buChar char="•"/>
            </a:pPr>
            <a:r>
              <a:rPr lang="en-US" sz="1400" dirty="0"/>
              <a:t>Voicemail (task) is routed to agent</a:t>
            </a:r>
          </a:p>
          <a:p>
            <a:pPr marL="171450" indent="-1714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DBBFE869-DFB2-9449-971C-53FEA44EB0E4}"/>
              </a:ext>
            </a:extLst>
          </p:cNvPr>
          <p:cNvSpPr>
            <a:spLocks noGrp="1"/>
          </p:cNvSpPr>
          <p:nvPr>
            <p:ph type="title"/>
          </p:nvPr>
        </p:nvSpPr>
        <p:spPr/>
        <p:txBody>
          <a:bodyPr/>
          <a:lstStyle/>
          <a:p>
            <a:r>
              <a:rPr lang="en-US" dirty="0"/>
              <a:t>Voicemail Capabilities</a:t>
            </a:r>
          </a:p>
        </p:txBody>
      </p:sp>
      <p:pic>
        <p:nvPicPr>
          <p:cNvPr id="6" name="Picture 5">
            <a:extLst>
              <a:ext uri="{FF2B5EF4-FFF2-40B4-BE49-F238E27FC236}">
                <a16:creationId xmlns:a16="http://schemas.microsoft.com/office/drawing/2014/main" id="{B3E54FBC-92B7-CE46-897F-3B3267439DDB}"/>
              </a:ext>
            </a:extLst>
          </p:cNvPr>
          <p:cNvPicPr>
            <a:picLocks noChangeAspect="1"/>
          </p:cNvPicPr>
          <p:nvPr/>
        </p:nvPicPr>
        <p:blipFill>
          <a:blip r:embed="rId2"/>
          <a:stretch>
            <a:fillRect/>
          </a:stretch>
        </p:blipFill>
        <p:spPr>
          <a:xfrm>
            <a:off x="6544191" y="986118"/>
            <a:ext cx="1481484" cy="2635624"/>
          </a:xfrm>
          <a:prstGeom prst="rect">
            <a:avLst/>
          </a:prstGeom>
        </p:spPr>
      </p:pic>
    </p:spTree>
    <p:extLst>
      <p:ext uri="{BB962C8B-B14F-4D97-AF65-F5344CB8AC3E}">
        <p14:creationId xmlns:p14="http://schemas.microsoft.com/office/powerpoint/2010/main" val="3087527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D3EDF-A857-384A-956D-7662A982A829}"/>
              </a:ext>
            </a:extLst>
          </p:cNvPr>
          <p:cNvSpPr>
            <a:spLocks noGrp="1"/>
          </p:cNvSpPr>
          <p:nvPr>
            <p:ph type="title"/>
          </p:nvPr>
        </p:nvSpPr>
        <p:spPr>
          <a:xfrm>
            <a:off x="404050" y="142922"/>
            <a:ext cx="5438400" cy="516900"/>
          </a:xfrm>
        </p:spPr>
        <p:txBody>
          <a:bodyPr/>
          <a:lstStyle/>
          <a:p>
            <a:r>
              <a:rPr lang="en-US" dirty="0"/>
              <a:t>Flex Agent UI: Callback</a:t>
            </a:r>
          </a:p>
        </p:txBody>
      </p:sp>
      <p:sp>
        <p:nvSpPr>
          <p:cNvPr id="3" name="Subtitle 2">
            <a:extLst>
              <a:ext uri="{FF2B5EF4-FFF2-40B4-BE49-F238E27FC236}">
                <a16:creationId xmlns:a16="http://schemas.microsoft.com/office/drawing/2014/main" id="{A28E2D41-63A1-1D4E-9168-FF3C7F3172C1}"/>
              </a:ext>
            </a:extLst>
          </p:cNvPr>
          <p:cNvSpPr>
            <a:spLocks noGrp="1"/>
          </p:cNvSpPr>
          <p:nvPr>
            <p:ph type="subTitle" idx="1"/>
          </p:nvPr>
        </p:nvSpPr>
        <p:spPr>
          <a:xfrm>
            <a:off x="404050" y="508817"/>
            <a:ext cx="1702656" cy="324901"/>
          </a:xfrm>
        </p:spPr>
        <p:txBody>
          <a:bodyPr/>
          <a:lstStyle/>
          <a:p>
            <a:r>
              <a:rPr lang="en-US" dirty="0"/>
              <a:t>Agent UI experience</a:t>
            </a:r>
          </a:p>
        </p:txBody>
      </p:sp>
      <p:sp>
        <p:nvSpPr>
          <p:cNvPr id="4" name="Subtitle 3">
            <a:extLst>
              <a:ext uri="{FF2B5EF4-FFF2-40B4-BE49-F238E27FC236}">
                <a16:creationId xmlns:a16="http://schemas.microsoft.com/office/drawing/2014/main" id="{20CE8F28-587D-A64D-A77D-9EACCCCAADB4}"/>
              </a:ext>
            </a:extLst>
          </p:cNvPr>
          <p:cNvSpPr>
            <a:spLocks noGrp="1"/>
          </p:cNvSpPr>
          <p:nvPr>
            <p:ph type="subTitle" idx="2"/>
          </p:nvPr>
        </p:nvSpPr>
        <p:spPr>
          <a:xfrm>
            <a:off x="404050" y="1004883"/>
            <a:ext cx="3190797" cy="1426644"/>
          </a:xfrm>
        </p:spPr>
        <p:txBody>
          <a:bodyPr/>
          <a:lstStyle/>
          <a:p>
            <a:pPr algn="l"/>
            <a:r>
              <a:rPr lang="en-US" sz="1400" u="sng" dirty="0">
                <a:solidFill>
                  <a:schemeClr val="bg2"/>
                </a:solidFill>
              </a:rPr>
              <a:t>Call Back Request Information</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sz="1400" dirty="0">
                <a:solidFill>
                  <a:schemeClr val="bg2"/>
                </a:solidFill>
              </a:rPr>
              <a:t>Contact Phone (ANI)</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sz="1400" dirty="0">
                <a:solidFill>
                  <a:schemeClr val="bg2"/>
                </a:solidFill>
              </a:rPr>
              <a:t>Time Call Received by Flex</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sz="1400" dirty="0">
                <a:solidFill>
                  <a:schemeClr val="bg2"/>
                </a:solidFill>
              </a:rPr>
              <a:t>Call time localized to agent local</a:t>
            </a:r>
          </a:p>
        </p:txBody>
      </p:sp>
      <p:sp>
        <p:nvSpPr>
          <p:cNvPr id="13" name="Subtitle 3">
            <a:extLst>
              <a:ext uri="{FF2B5EF4-FFF2-40B4-BE49-F238E27FC236}">
                <a16:creationId xmlns:a16="http://schemas.microsoft.com/office/drawing/2014/main" id="{900D4340-89D4-3B48-984F-F67C1AB2B324}"/>
              </a:ext>
            </a:extLst>
          </p:cNvPr>
          <p:cNvSpPr txBox="1">
            <a:spLocks/>
          </p:cNvSpPr>
          <p:nvPr/>
        </p:nvSpPr>
        <p:spPr>
          <a:xfrm>
            <a:off x="404045" y="2758629"/>
            <a:ext cx="3190797" cy="1325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9pPr>
          </a:lstStyle>
          <a:p>
            <a:pPr algn="l"/>
            <a:r>
              <a:rPr lang="en-US" sz="1400" u="sng" dirty="0">
                <a:solidFill>
                  <a:schemeClr val="bg2"/>
                </a:solidFill>
              </a:rPr>
              <a:t>Call Back Actions</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sz="1400" dirty="0">
                <a:solidFill>
                  <a:schemeClr val="bg2"/>
                </a:solidFill>
              </a:rPr>
              <a:t>Place Call – Initiate callback</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sz="1400" dirty="0">
                <a:solidFill>
                  <a:schemeClr val="bg2"/>
                </a:solidFill>
              </a:rPr>
              <a:t>Requeue callback</a:t>
            </a:r>
            <a:br>
              <a:rPr lang="en-US" sz="1400" dirty="0">
                <a:solidFill>
                  <a:schemeClr val="bg2"/>
                </a:solidFill>
              </a:rPr>
            </a:br>
            <a:r>
              <a:rPr lang="en-US" dirty="0">
                <a:solidFill>
                  <a:schemeClr val="bg2"/>
                </a:solidFill>
              </a:rPr>
              <a:t>Callback failed – no response</a:t>
            </a:r>
          </a:p>
        </p:txBody>
      </p:sp>
      <p:pic>
        <p:nvPicPr>
          <p:cNvPr id="15" name="Picture 14">
            <a:extLst>
              <a:ext uri="{FF2B5EF4-FFF2-40B4-BE49-F238E27FC236}">
                <a16:creationId xmlns:a16="http://schemas.microsoft.com/office/drawing/2014/main" id="{CAF39DCB-44FC-5F40-9137-CEEBC828609D}"/>
              </a:ext>
            </a:extLst>
          </p:cNvPr>
          <p:cNvPicPr>
            <a:picLocks noChangeAspect="1"/>
          </p:cNvPicPr>
          <p:nvPr/>
        </p:nvPicPr>
        <p:blipFill>
          <a:blip r:embed="rId2"/>
          <a:stretch>
            <a:fillRect/>
          </a:stretch>
        </p:blipFill>
        <p:spPr>
          <a:xfrm>
            <a:off x="3808944" y="833718"/>
            <a:ext cx="5186461" cy="2477825"/>
          </a:xfrm>
          <a:prstGeom prst="rect">
            <a:avLst/>
          </a:prstGeom>
        </p:spPr>
      </p:pic>
    </p:spTree>
    <p:extLst>
      <p:ext uri="{BB962C8B-B14F-4D97-AF65-F5344CB8AC3E}">
        <p14:creationId xmlns:p14="http://schemas.microsoft.com/office/powerpoint/2010/main" val="45458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D3EDF-A857-384A-956D-7662A982A829}"/>
              </a:ext>
            </a:extLst>
          </p:cNvPr>
          <p:cNvSpPr>
            <a:spLocks noGrp="1"/>
          </p:cNvSpPr>
          <p:nvPr>
            <p:ph type="title"/>
          </p:nvPr>
        </p:nvSpPr>
        <p:spPr>
          <a:xfrm>
            <a:off x="404050" y="142922"/>
            <a:ext cx="5438400" cy="516900"/>
          </a:xfrm>
        </p:spPr>
        <p:txBody>
          <a:bodyPr/>
          <a:lstStyle/>
          <a:p>
            <a:r>
              <a:rPr lang="en-US" dirty="0"/>
              <a:t>Flex Agent UI: Voicemail</a:t>
            </a:r>
          </a:p>
        </p:txBody>
      </p:sp>
      <p:sp>
        <p:nvSpPr>
          <p:cNvPr id="3" name="Subtitle 2">
            <a:extLst>
              <a:ext uri="{FF2B5EF4-FFF2-40B4-BE49-F238E27FC236}">
                <a16:creationId xmlns:a16="http://schemas.microsoft.com/office/drawing/2014/main" id="{A28E2D41-63A1-1D4E-9168-FF3C7F3172C1}"/>
              </a:ext>
            </a:extLst>
          </p:cNvPr>
          <p:cNvSpPr>
            <a:spLocks noGrp="1"/>
          </p:cNvSpPr>
          <p:nvPr>
            <p:ph type="subTitle" idx="1"/>
          </p:nvPr>
        </p:nvSpPr>
        <p:spPr>
          <a:xfrm>
            <a:off x="404050" y="508817"/>
            <a:ext cx="1702656" cy="324901"/>
          </a:xfrm>
        </p:spPr>
        <p:txBody>
          <a:bodyPr/>
          <a:lstStyle/>
          <a:p>
            <a:r>
              <a:rPr lang="en-US" dirty="0"/>
              <a:t>Agent UI experience</a:t>
            </a:r>
          </a:p>
        </p:txBody>
      </p:sp>
      <p:sp>
        <p:nvSpPr>
          <p:cNvPr id="4" name="Subtitle 3">
            <a:extLst>
              <a:ext uri="{FF2B5EF4-FFF2-40B4-BE49-F238E27FC236}">
                <a16:creationId xmlns:a16="http://schemas.microsoft.com/office/drawing/2014/main" id="{20CE8F28-587D-A64D-A77D-9EACCCCAADB4}"/>
              </a:ext>
            </a:extLst>
          </p:cNvPr>
          <p:cNvSpPr>
            <a:spLocks noGrp="1"/>
          </p:cNvSpPr>
          <p:nvPr>
            <p:ph type="subTitle" idx="2"/>
          </p:nvPr>
        </p:nvSpPr>
        <p:spPr>
          <a:xfrm>
            <a:off x="404050" y="933163"/>
            <a:ext cx="3190797" cy="1426644"/>
          </a:xfrm>
        </p:spPr>
        <p:txBody>
          <a:bodyPr/>
          <a:lstStyle/>
          <a:p>
            <a:pPr algn="l"/>
            <a:r>
              <a:rPr lang="en-US" sz="1400" u="sng" dirty="0">
                <a:solidFill>
                  <a:schemeClr val="bg2"/>
                </a:solidFill>
              </a:rPr>
              <a:t>Voicemail Request Information</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dirty="0">
                <a:solidFill>
                  <a:schemeClr val="bg2"/>
                </a:solidFill>
              </a:rPr>
              <a:t>Contact Phone (ANI)</a:t>
            </a:r>
          </a:p>
          <a:p>
            <a:pPr marL="171450" indent="-171450" algn="l">
              <a:buFont typeface="Arial" panose="020B0604020202020204" pitchFamily="34" charset="0"/>
              <a:buChar char="•"/>
            </a:pPr>
            <a:r>
              <a:rPr lang="en-US" dirty="0">
                <a:solidFill>
                  <a:schemeClr val="bg2"/>
                </a:solidFill>
              </a:rPr>
              <a:t>Time Call Received by Flex</a:t>
            </a:r>
          </a:p>
          <a:p>
            <a:pPr marL="171450" indent="-171450" algn="l">
              <a:buFont typeface="Arial" panose="020B0604020202020204" pitchFamily="34" charset="0"/>
              <a:buChar char="•"/>
            </a:pPr>
            <a:r>
              <a:rPr lang="en-US" dirty="0">
                <a:solidFill>
                  <a:schemeClr val="bg2"/>
                </a:solidFill>
              </a:rPr>
              <a:t>Call time localized to agent local</a:t>
            </a:r>
          </a:p>
          <a:p>
            <a:pPr marL="171450" indent="-171450" algn="l">
              <a:buFont typeface="Arial" panose="020B0604020202020204" pitchFamily="34" charset="0"/>
              <a:buChar char="•"/>
            </a:pPr>
            <a:r>
              <a:rPr lang="en-US" dirty="0">
                <a:solidFill>
                  <a:schemeClr val="bg2"/>
                </a:solidFill>
              </a:rPr>
              <a:t>Audio Player</a:t>
            </a:r>
          </a:p>
          <a:p>
            <a:pPr marL="171450" indent="-171450" algn="l">
              <a:buFont typeface="Arial" panose="020B0604020202020204" pitchFamily="34" charset="0"/>
              <a:buChar char="•"/>
            </a:pPr>
            <a:r>
              <a:rPr lang="en-US" dirty="0">
                <a:solidFill>
                  <a:schemeClr val="bg2"/>
                </a:solidFill>
              </a:rPr>
              <a:t>Recording Transcript</a:t>
            </a:r>
          </a:p>
        </p:txBody>
      </p:sp>
      <p:sp>
        <p:nvSpPr>
          <p:cNvPr id="13" name="Subtitle 3">
            <a:extLst>
              <a:ext uri="{FF2B5EF4-FFF2-40B4-BE49-F238E27FC236}">
                <a16:creationId xmlns:a16="http://schemas.microsoft.com/office/drawing/2014/main" id="{900D4340-89D4-3B48-984F-F67C1AB2B324}"/>
              </a:ext>
            </a:extLst>
          </p:cNvPr>
          <p:cNvSpPr txBox="1">
            <a:spLocks/>
          </p:cNvSpPr>
          <p:nvPr/>
        </p:nvSpPr>
        <p:spPr>
          <a:xfrm>
            <a:off x="404045" y="2588294"/>
            <a:ext cx="3190797" cy="1325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Font typeface="Arial"/>
              <a:buNone/>
              <a:defRPr sz="1600" b="0" i="0" u="none" strike="noStrike" cap="none">
                <a:solidFill>
                  <a:srgbClr val="000000"/>
                </a:solidFill>
                <a:latin typeface="Helvetica Neue Light"/>
                <a:ea typeface="Helvetica Neue Light"/>
                <a:cs typeface="Helvetica Neue Light"/>
                <a:sym typeface="Helvetica Neue Light"/>
              </a:defRPr>
            </a:lvl9pPr>
          </a:lstStyle>
          <a:p>
            <a:pPr algn="l"/>
            <a:r>
              <a:rPr lang="en-US" sz="1400" u="sng" dirty="0">
                <a:solidFill>
                  <a:schemeClr val="bg2"/>
                </a:solidFill>
              </a:rPr>
              <a:t>Call Back Actions</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dirty="0">
                <a:solidFill>
                  <a:schemeClr val="bg2"/>
                </a:solidFill>
              </a:rPr>
              <a:t>Place Call – Initiate callback</a:t>
            </a:r>
            <a:br>
              <a:rPr lang="en-US" dirty="0">
                <a:solidFill>
                  <a:schemeClr val="bg2"/>
                </a:solidFill>
              </a:rPr>
            </a:br>
            <a:endParaRPr lang="en-US" dirty="0">
              <a:solidFill>
                <a:schemeClr val="bg2"/>
              </a:solidFill>
            </a:endParaRPr>
          </a:p>
          <a:p>
            <a:pPr marL="171450" indent="-171450" algn="l">
              <a:buFont typeface="Arial" panose="020B0604020202020204" pitchFamily="34" charset="0"/>
              <a:buChar char="•"/>
            </a:pPr>
            <a:r>
              <a:rPr lang="en-US" dirty="0">
                <a:solidFill>
                  <a:schemeClr val="bg2"/>
                </a:solidFill>
              </a:rPr>
              <a:t>Requeue callback</a:t>
            </a:r>
            <a:br>
              <a:rPr lang="en-US" dirty="0">
                <a:solidFill>
                  <a:schemeClr val="bg2"/>
                </a:solidFill>
              </a:rPr>
            </a:br>
            <a:r>
              <a:rPr lang="en-US" dirty="0">
                <a:solidFill>
                  <a:schemeClr val="bg2"/>
                </a:solidFill>
              </a:rPr>
              <a:t>Callback failed – no response</a:t>
            </a:r>
            <a:br>
              <a:rPr lang="en-US" dirty="0">
                <a:solidFill>
                  <a:schemeClr val="bg2"/>
                </a:solidFill>
              </a:rPr>
            </a:br>
            <a:endParaRPr lang="en-US" dirty="0">
              <a:solidFill>
                <a:schemeClr val="bg2"/>
              </a:solidFill>
            </a:endParaRPr>
          </a:p>
          <a:p>
            <a:pPr marL="171450" indent="-171450" algn="l">
              <a:buFont typeface="Arial" panose="020B0604020202020204" pitchFamily="34" charset="0"/>
              <a:buChar char="•"/>
            </a:pPr>
            <a:r>
              <a:rPr lang="en-US" dirty="0">
                <a:solidFill>
                  <a:schemeClr val="bg2"/>
                </a:solidFill>
              </a:rPr>
              <a:t>Delete Recordings</a:t>
            </a:r>
          </a:p>
        </p:txBody>
      </p:sp>
      <p:pic>
        <p:nvPicPr>
          <p:cNvPr id="5" name="Picture 4">
            <a:extLst>
              <a:ext uri="{FF2B5EF4-FFF2-40B4-BE49-F238E27FC236}">
                <a16:creationId xmlns:a16="http://schemas.microsoft.com/office/drawing/2014/main" id="{4541A52C-7750-9C48-B71E-15BB0A48F67B}"/>
              </a:ext>
            </a:extLst>
          </p:cNvPr>
          <p:cNvPicPr>
            <a:picLocks noChangeAspect="1"/>
          </p:cNvPicPr>
          <p:nvPr/>
        </p:nvPicPr>
        <p:blipFill>
          <a:blip r:embed="rId2"/>
          <a:stretch>
            <a:fillRect/>
          </a:stretch>
        </p:blipFill>
        <p:spPr>
          <a:xfrm>
            <a:off x="3657600" y="813656"/>
            <a:ext cx="5218917" cy="3092301"/>
          </a:xfrm>
          <a:prstGeom prst="rect">
            <a:avLst/>
          </a:prstGeom>
        </p:spPr>
      </p:pic>
    </p:spTree>
    <p:extLst>
      <p:ext uri="{BB962C8B-B14F-4D97-AF65-F5344CB8AC3E}">
        <p14:creationId xmlns:p14="http://schemas.microsoft.com/office/powerpoint/2010/main" val="3636092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D3EDF-A857-384A-956D-7662A982A829}"/>
              </a:ext>
            </a:extLst>
          </p:cNvPr>
          <p:cNvSpPr>
            <a:spLocks noGrp="1"/>
          </p:cNvSpPr>
          <p:nvPr>
            <p:ph type="title"/>
          </p:nvPr>
        </p:nvSpPr>
        <p:spPr>
          <a:xfrm>
            <a:off x="404050" y="142922"/>
            <a:ext cx="5438400" cy="516900"/>
          </a:xfrm>
        </p:spPr>
        <p:txBody>
          <a:bodyPr/>
          <a:lstStyle/>
          <a:p>
            <a:r>
              <a:rPr lang="en-US" dirty="0"/>
              <a:t>Callback &amp; Voicemail</a:t>
            </a:r>
          </a:p>
        </p:txBody>
      </p:sp>
      <p:sp>
        <p:nvSpPr>
          <p:cNvPr id="3" name="Subtitle 2">
            <a:extLst>
              <a:ext uri="{FF2B5EF4-FFF2-40B4-BE49-F238E27FC236}">
                <a16:creationId xmlns:a16="http://schemas.microsoft.com/office/drawing/2014/main" id="{A28E2D41-63A1-1D4E-9168-FF3C7F3172C1}"/>
              </a:ext>
            </a:extLst>
          </p:cNvPr>
          <p:cNvSpPr>
            <a:spLocks noGrp="1"/>
          </p:cNvSpPr>
          <p:nvPr>
            <p:ph type="subTitle" idx="1"/>
          </p:nvPr>
        </p:nvSpPr>
        <p:spPr>
          <a:xfrm>
            <a:off x="404050" y="508817"/>
            <a:ext cx="1702656" cy="324901"/>
          </a:xfrm>
        </p:spPr>
        <p:txBody>
          <a:bodyPr/>
          <a:lstStyle/>
          <a:p>
            <a:r>
              <a:rPr lang="en-US" dirty="0"/>
              <a:t>Task Re-Queueing</a:t>
            </a:r>
          </a:p>
        </p:txBody>
      </p:sp>
      <p:sp>
        <p:nvSpPr>
          <p:cNvPr id="4" name="Subtitle 3">
            <a:extLst>
              <a:ext uri="{FF2B5EF4-FFF2-40B4-BE49-F238E27FC236}">
                <a16:creationId xmlns:a16="http://schemas.microsoft.com/office/drawing/2014/main" id="{20CE8F28-587D-A64D-A77D-9EACCCCAADB4}"/>
              </a:ext>
            </a:extLst>
          </p:cNvPr>
          <p:cNvSpPr>
            <a:spLocks noGrp="1"/>
          </p:cNvSpPr>
          <p:nvPr>
            <p:ph type="subTitle" idx="2"/>
          </p:nvPr>
        </p:nvSpPr>
        <p:spPr>
          <a:xfrm>
            <a:off x="404050" y="933163"/>
            <a:ext cx="3486632" cy="3190602"/>
          </a:xfrm>
        </p:spPr>
        <p:txBody>
          <a:bodyPr/>
          <a:lstStyle/>
          <a:p>
            <a:pPr algn="l"/>
            <a:br>
              <a:rPr lang="en-US" sz="1400" dirty="0">
                <a:solidFill>
                  <a:schemeClr val="bg2"/>
                </a:solidFill>
              </a:rPr>
            </a:br>
            <a:endParaRPr lang="en-US" sz="1400" dirty="0">
              <a:solidFill>
                <a:schemeClr val="bg2"/>
              </a:solidFill>
            </a:endParaRPr>
          </a:p>
          <a:p>
            <a:pPr algn="l"/>
            <a:r>
              <a:rPr lang="en-US" sz="1400" b="1" dirty="0">
                <a:solidFill>
                  <a:schemeClr val="bg2"/>
                </a:solidFill>
              </a:rPr>
              <a:t>If the Call Contact Fails</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sz="1400" dirty="0">
                <a:solidFill>
                  <a:schemeClr val="bg2"/>
                </a:solidFill>
              </a:rPr>
              <a:t>Submit Task to Try Again (Re-Queue)</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sz="1400" dirty="0">
                <a:solidFill>
                  <a:schemeClr val="bg2"/>
                </a:solidFill>
              </a:rPr>
              <a:t>Task submitted onto original workflow</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sz="1400" dirty="0">
                <a:solidFill>
                  <a:schemeClr val="bg2"/>
                </a:solidFill>
              </a:rPr>
              <a:t>Workflow Filters:</a:t>
            </a:r>
          </a:p>
          <a:p>
            <a:pPr marL="171450" indent="-171450" algn="l">
              <a:buFont typeface="Arial" panose="020B0604020202020204" pitchFamily="34" charset="0"/>
              <a:buChar char="•"/>
            </a:pPr>
            <a:r>
              <a:rPr lang="en-US" dirty="0">
                <a:solidFill>
                  <a:schemeClr val="bg2"/>
                </a:solidFill>
              </a:rPr>
              <a:t>Configurable Time Delays</a:t>
            </a:r>
          </a:p>
          <a:p>
            <a:pPr marL="171450" indent="-171450" algn="l">
              <a:buFont typeface="Arial" panose="020B0604020202020204" pitchFamily="34" charset="0"/>
              <a:buChar char="•"/>
            </a:pPr>
            <a:r>
              <a:rPr lang="en-US" dirty="0">
                <a:solidFill>
                  <a:schemeClr val="bg2"/>
                </a:solidFill>
              </a:rPr>
              <a:t>Configurable Priority Routing</a:t>
            </a:r>
            <a:br>
              <a:rPr lang="en-US" dirty="0">
                <a:solidFill>
                  <a:schemeClr val="bg2"/>
                </a:solidFill>
              </a:rPr>
            </a:br>
            <a:endParaRPr lang="en-US" dirty="0">
              <a:solidFill>
                <a:schemeClr val="bg2"/>
              </a:solidFill>
            </a:endParaRPr>
          </a:p>
          <a:p>
            <a:pPr marL="171450" indent="-171450" algn="l">
              <a:buFont typeface="Arial" panose="020B0604020202020204" pitchFamily="34" charset="0"/>
              <a:buChar char="•"/>
            </a:pPr>
            <a:r>
              <a:rPr lang="en-US" sz="1400" dirty="0">
                <a:solidFill>
                  <a:schemeClr val="bg2"/>
                </a:solidFill>
              </a:rPr>
              <a:t>Re-Queue up to three (3) times</a:t>
            </a:r>
          </a:p>
        </p:txBody>
      </p:sp>
      <p:pic>
        <p:nvPicPr>
          <p:cNvPr id="5" name="Picture 4">
            <a:extLst>
              <a:ext uri="{FF2B5EF4-FFF2-40B4-BE49-F238E27FC236}">
                <a16:creationId xmlns:a16="http://schemas.microsoft.com/office/drawing/2014/main" id="{4541A52C-7750-9C48-B71E-15BB0A48F67B}"/>
              </a:ext>
            </a:extLst>
          </p:cNvPr>
          <p:cNvPicPr>
            <a:picLocks noChangeAspect="1"/>
          </p:cNvPicPr>
          <p:nvPr/>
        </p:nvPicPr>
        <p:blipFill>
          <a:blip r:embed="rId2"/>
          <a:stretch>
            <a:fillRect/>
          </a:stretch>
        </p:blipFill>
        <p:spPr>
          <a:xfrm>
            <a:off x="3783106" y="888021"/>
            <a:ext cx="5093411" cy="3017936"/>
          </a:xfrm>
          <a:prstGeom prst="rect">
            <a:avLst/>
          </a:prstGeom>
        </p:spPr>
      </p:pic>
    </p:spTree>
    <p:extLst>
      <p:ext uri="{BB962C8B-B14F-4D97-AF65-F5344CB8AC3E}">
        <p14:creationId xmlns:p14="http://schemas.microsoft.com/office/powerpoint/2010/main" val="454126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D3EDF-A857-384A-956D-7662A982A829}"/>
              </a:ext>
            </a:extLst>
          </p:cNvPr>
          <p:cNvSpPr>
            <a:spLocks noGrp="1"/>
          </p:cNvSpPr>
          <p:nvPr>
            <p:ph type="title"/>
          </p:nvPr>
        </p:nvSpPr>
        <p:spPr>
          <a:xfrm>
            <a:off x="404050" y="142922"/>
            <a:ext cx="5438400" cy="516900"/>
          </a:xfrm>
        </p:spPr>
        <p:txBody>
          <a:bodyPr/>
          <a:lstStyle/>
          <a:p>
            <a:r>
              <a:rPr lang="en-US" dirty="0"/>
              <a:t>Audible Task Alerting</a:t>
            </a:r>
          </a:p>
        </p:txBody>
      </p:sp>
      <p:sp>
        <p:nvSpPr>
          <p:cNvPr id="3" name="Subtitle 2">
            <a:extLst>
              <a:ext uri="{FF2B5EF4-FFF2-40B4-BE49-F238E27FC236}">
                <a16:creationId xmlns:a16="http://schemas.microsoft.com/office/drawing/2014/main" id="{A28E2D41-63A1-1D4E-9168-FF3C7F3172C1}"/>
              </a:ext>
            </a:extLst>
          </p:cNvPr>
          <p:cNvSpPr>
            <a:spLocks noGrp="1"/>
          </p:cNvSpPr>
          <p:nvPr>
            <p:ph type="subTitle" idx="1"/>
          </p:nvPr>
        </p:nvSpPr>
        <p:spPr>
          <a:xfrm>
            <a:off x="404049" y="508817"/>
            <a:ext cx="2330185" cy="324901"/>
          </a:xfrm>
        </p:spPr>
        <p:txBody>
          <a:bodyPr/>
          <a:lstStyle/>
          <a:p>
            <a:r>
              <a:rPr lang="en-US" dirty="0"/>
              <a:t>Agent Experience Notifications</a:t>
            </a:r>
          </a:p>
        </p:txBody>
      </p:sp>
      <p:sp>
        <p:nvSpPr>
          <p:cNvPr id="4" name="Subtitle 3">
            <a:extLst>
              <a:ext uri="{FF2B5EF4-FFF2-40B4-BE49-F238E27FC236}">
                <a16:creationId xmlns:a16="http://schemas.microsoft.com/office/drawing/2014/main" id="{20CE8F28-587D-A64D-A77D-9EACCCCAADB4}"/>
              </a:ext>
            </a:extLst>
          </p:cNvPr>
          <p:cNvSpPr>
            <a:spLocks noGrp="1"/>
          </p:cNvSpPr>
          <p:nvPr>
            <p:ph type="subTitle" idx="2"/>
          </p:nvPr>
        </p:nvSpPr>
        <p:spPr>
          <a:xfrm>
            <a:off x="404050" y="933163"/>
            <a:ext cx="3486632" cy="3190602"/>
          </a:xfrm>
        </p:spPr>
        <p:txBody>
          <a:bodyPr/>
          <a:lstStyle/>
          <a:p>
            <a:pPr algn="l"/>
            <a:br>
              <a:rPr lang="en-US" sz="1400" dirty="0">
                <a:solidFill>
                  <a:schemeClr val="bg2"/>
                </a:solidFill>
              </a:rPr>
            </a:br>
            <a:endParaRPr lang="en-US" sz="1400" dirty="0">
              <a:solidFill>
                <a:schemeClr val="bg2"/>
              </a:solidFill>
            </a:endParaRPr>
          </a:p>
          <a:p>
            <a:pPr algn="l"/>
            <a:r>
              <a:rPr lang="en-US" sz="1400" b="1" dirty="0">
                <a:solidFill>
                  <a:schemeClr val="bg2"/>
                </a:solidFill>
              </a:rPr>
              <a:t>As the Task Alerts</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sz="1400" dirty="0">
                <a:solidFill>
                  <a:schemeClr val="bg2"/>
                </a:solidFill>
              </a:rPr>
              <a:t>Provide a configurable audio sound</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sz="1400" dirty="0">
                <a:solidFill>
                  <a:schemeClr val="bg2"/>
                </a:solidFill>
              </a:rPr>
              <a:t>Alert the agent to a new inbound task</a:t>
            </a:r>
            <a:br>
              <a:rPr lang="en-US" sz="1400" dirty="0">
                <a:solidFill>
                  <a:schemeClr val="bg2"/>
                </a:solidFill>
              </a:rPr>
            </a:br>
            <a:endParaRPr lang="en-US" sz="1400" dirty="0">
              <a:solidFill>
                <a:schemeClr val="bg2"/>
              </a:solidFill>
            </a:endParaRPr>
          </a:p>
          <a:p>
            <a:pPr marL="171450" indent="-171450" algn="l">
              <a:buFont typeface="Arial" panose="020B0604020202020204" pitchFamily="34" charset="0"/>
              <a:buChar char="•"/>
            </a:pPr>
            <a:r>
              <a:rPr lang="en-US" sz="1400" dirty="0">
                <a:solidFill>
                  <a:schemeClr val="bg2"/>
                </a:solidFill>
              </a:rPr>
              <a:t>Configurable by agent</a:t>
            </a:r>
            <a:br>
              <a:rPr lang="en-US" sz="1400" dirty="0">
                <a:solidFill>
                  <a:schemeClr val="bg2"/>
                </a:solidFill>
              </a:rPr>
            </a:br>
            <a:r>
              <a:rPr lang="en-US" sz="1000" dirty="0">
                <a:solidFill>
                  <a:schemeClr val="bg2"/>
                </a:solidFill>
              </a:rPr>
              <a:t>(browser ‘</a:t>
            </a:r>
            <a:r>
              <a:rPr lang="en-US" sz="1000" dirty="0" err="1">
                <a:solidFill>
                  <a:schemeClr val="bg2"/>
                </a:solidFill>
              </a:rPr>
              <a:t>localstorage</a:t>
            </a:r>
            <a:r>
              <a:rPr lang="en-US" sz="1000" dirty="0">
                <a:solidFill>
                  <a:schemeClr val="bg2"/>
                </a:solidFill>
              </a:rPr>
              <a:t>’ usable)</a:t>
            </a:r>
          </a:p>
        </p:txBody>
      </p:sp>
      <p:pic>
        <p:nvPicPr>
          <p:cNvPr id="5" name="Picture 4">
            <a:extLst>
              <a:ext uri="{FF2B5EF4-FFF2-40B4-BE49-F238E27FC236}">
                <a16:creationId xmlns:a16="http://schemas.microsoft.com/office/drawing/2014/main" id="{4541A52C-7750-9C48-B71E-15BB0A48F67B}"/>
              </a:ext>
            </a:extLst>
          </p:cNvPr>
          <p:cNvPicPr>
            <a:picLocks noChangeAspect="1"/>
          </p:cNvPicPr>
          <p:nvPr/>
        </p:nvPicPr>
        <p:blipFill>
          <a:blip r:embed="rId2"/>
          <a:stretch>
            <a:fillRect/>
          </a:stretch>
        </p:blipFill>
        <p:spPr>
          <a:xfrm>
            <a:off x="3890682" y="671267"/>
            <a:ext cx="5093411" cy="3017936"/>
          </a:xfrm>
          <a:prstGeom prst="rect">
            <a:avLst/>
          </a:prstGeom>
        </p:spPr>
      </p:pic>
      <p:pic>
        <p:nvPicPr>
          <p:cNvPr id="6" name="Picture 5">
            <a:extLst>
              <a:ext uri="{FF2B5EF4-FFF2-40B4-BE49-F238E27FC236}">
                <a16:creationId xmlns:a16="http://schemas.microsoft.com/office/drawing/2014/main" id="{77AAE7AC-2EBB-F745-A6F0-FE75EC47E0DF}"/>
              </a:ext>
            </a:extLst>
          </p:cNvPr>
          <p:cNvPicPr>
            <a:picLocks noChangeAspect="1"/>
          </p:cNvPicPr>
          <p:nvPr/>
        </p:nvPicPr>
        <p:blipFill>
          <a:blip r:embed="rId3"/>
          <a:stretch>
            <a:fillRect/>
          </a:stretch>
        </p:blipFill>
        <p:spPr>
          <a:xfrm>
            <a:off x="3738282" y="1908906"/>
            <a:ext cx="4916068" cy="2161488"/>
          </a:xfrm>
          <a:prstGeom prst="rect">
            <a:avLst/>
          </a:prstGeom>
        </p:spPr>
      </p:pic>
    </p:spTree>
    <p:extLst>
      <p:ext uri="{BB962C8B-B14F-4D97-AF65-F5344CB8AC3E}">
        <p14:creationId xmlns:p14="http://schemas.microsoft.com/office/powerpoint/2010/main" val="3270641648"/>
      </p:ext>
    </p:extLst>
  </p:cSld>
  <p:clrMapOvr>
    <a:masterClrMapping/>
  </p:clrMapOvr>
</p:sld>
</file>

<file path=ppt/theme/theme1.xml><?xml version="1.0" encoding="utf-8"?>
<a:theme xmlns:a="http://schemas.openxmlformats.org/drawingml/2006/main" name="Simple Light">
  <a:themeElements>
    <a:clrScheme name="Simple Light">
      <a:dk1>
        <a:srgbClr val="F5F5F5"/>
      </a:dk1>
      <a:lt1>
        <a:srgbClr val="F22F46"/>
      </a:lt1>
      <a:dk2>
        <a:srgbClr val="1B2847"/>
      </a:dk2>
      <a:lt2>
        <a:srgbClr val="FFFFFF"/>
      </a:lt2>
      <a:accent1>
        <a:srgbClr val="565B73"/>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1385</TotalTime>
  <Words>600</Words>
  <Application>Microsoft Macintosh PowerPoint</Application>
  <PresentationFormat>On-screen Show (16:9)</PresentationFormat>
  <Paragraphs>71</Paragraphs>
  <Slides>10</Slides>
  <Notes>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Helvetica Neue Light</vt:lpstr>
      <vt:lpstr>Helvetica Neue</vt:lpstr>
      <vt:lpstr>Arial</vt:lpstr>
      <vt:lpstr>Simple Light</vt:lpstr>
      <vt:lpstr> Twilio Flex</vt:lpstr>
      <vt:lpstr>PowerPoint Presentation</vt:lpstr>
      <vt:lpstr>In-Queue Messaging Menu Options</vt:lpstr>
      <vt:lpstr>Callback Capabilities</vt:lpstr>
      <vt:lpstr>Voicemail Capabilities</vt:lpstr>
      <vt:lpstr>Flex Agent UI: Callback</vt:lpstr>
      <vt:lpstr>Flex Agent UI: Voicemail</vt:lpstr>
      <vt:lpstr>Callback &amp; Voicemail</vt:lpstr>
      <vt:lpstr>Audible Task Alerting</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Twilio Flex</dc:title>
  <cp:lastModifiedBy>Microsoft Office User</cp:lastModifiedBy>
  <cp:revision>17</cp:revision>
  <dcterms:modified xsi:type="dcterms:W3CDTF">2020-04-01T20:19:27Z</dcterms:modified>
</cp:coreProperties>
</file>